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8" r:id="rId2"/>
    <p:sldMasterId id="2147483785" r:id="rId3"/>
  </p:sldMasterIdLst>
  <p:notesMasterIdLst>
    <p:notesMasterId r:id="rId41"/>
  </p:notesMasterIdLst>
  <p:handoutMasterIdLst>
    <p:handoutMasterId r:id="rId42"/>
  </p:handoutMasterIdLst>
  <p:sldIdLst>
    <p:sldId id="608" r:id="rId4"/>
    <p:sldId id="756" r:id="rId5"/>
    <p:sldId id="763" r:id="rId6"/>
    <p:sldId id="759" r:id="rId7"/>
    <p:sldId id="773" r:id="rId8"/>
    <p:sldId id="757" r:id="rId9"/>
    <p:sldId id="685" r:id="rId10"/>
    <p:sldId id="686" r:id="rId11"/>
    <p:sldId id="688" r:id="rId12"/>
    <p:sldId id="749" r:id="rId13"/>
    <p:sldId id="767" r:id="rId14"/>
    <p:sldId id="768" r:id="rId15"/>
    <p:sldId id="769" r:id="rId16"/>
    <p:sldId id="721" r:id="rId17"/>
    <p:sldId id="703" r:id="rId18"/>
    <p:sldId id="733" r:id="rId19"/>
    <p:sldId id="753" r:id="rId20"/>
    <p:sldId id="731" r:id="rId21"/>
    <p:sldId id="734" r:id="rId22"/>
    <p:sldId id="735" r:id="rId23"/>
    <p:sldId id="736" r:id="rId24"/>
    <p:sldId id="770" r:id="rId25"/>
    <p:sldId id="761" r:id="rId26"/>
    <p:sldId id="737" r:id="rId27"/>
    <p:sldId id="738" r:id="rId28"/>
    <p:sldId id="739" r:id="rId29"/>
    <p:sldId id="740" r:id="rId30"/>
    <p:sldId id="741" r:id="rId31"/>
    <p:sldId id="742" r:id="rId32"/>
    <p:sldId id="745" r:id="rId33"/>
    <p:sldId id="747" r:id="rId34"/>
    <p:sldId id="771" r:id="rId35"/>
    <p:sldId id="762" r:id="rId36"/>
    <p:sldId id="764" r:id="rId37"/>
    <p:sldId id="766" r:id="rId38"/>
    <p:sldId id="772" r:id="rId39"/>
    <p:sldId id="774" r:id="rId40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0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0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0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0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990000"/>
    <a:srgbClr val="0000CC"/>
    <a:srgbClr val="0000FF"/>
    <a:srgbClr val="3333CC"/>
    <a:srgbClr val="FF6600"/>
    <a:srgbClr val="008000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85237" autoAdjust="0"/>
  </p:normalViewPr>
  <p:slideViewPr>
    <p:cSldViewPr>
      <p:cViewPr>
        <p:scale>
          <a:sx n="80" d="100"/>
          <a:sy n="80" d="100"/>
        </p:scale>
        <p:origin x="-900" y="72"/>
      </p:cViewPr>
      <p:guideLst>
        <p:guide orient="horz" pos="1776"/>
        <p:guide pos="2880"/>
      </p:guideLst>
    </p:cSldViewPr>
  </p:slideViewPr>
  <p:outlineViewPr>
    <p:cViewPr>
      <p:scale>
        <a:sx n="30" d="100"/>
        <a:sy n="30" d="100"/>
      </p:scale>
      <p:origin x="0" y="772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62" y="-90"/>
      </p:cViewPr>
      <p:guideLst>
        <p:guide orient="horz" pos="3131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3.xml"/><Relationship Id="rId3" Type="http://schemas.openxmlformats.org/officeDocument/2006/relationships/slide" Target="slides/slide22.xml"/><Relationship Id="rId7" Type="http://schemas.openxmlformats.org/officeDocument/2006/relationships/slide" Target="slides/slide32.xml"/><Relationship Id="rId2" Type="http://schemas.openxmlformats.org/officeDocument/2006/relationships/slide" Target="slides/slide14.xml"/><Relationship Id="rId1" Type="http://schemas.openxmlformats.org/officeDocument/2006/relationships/slide" Target="slides/slide9.xml"/><Relationship Id="rId6" Type="http://schemas.openxmlformats.org/officeDocument/2006/relationships/slide" Target="slides/slide31.xml"/><Relationship Id="rId5" Type="http://schemas.openxmlformats.org/officeDocument/2006/relationships/slide" Target="slides/slide30.xml"/><Relationship Id="rId4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E0BFD-0E1D-4B51-B627-30A15480011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537D667-16ED-447E-B02F-A24C1B4AE558}">
      <dgm:prSet phldrT="[文字]"/>
      <dgm:spPr/>
      <dgm:t>
        <a:bodyPr/>
        <a:lstStyle/>
        <a:p>
          <a:r>
            <a:rPr lang="zh-TW" altLang="en-US" b="1" dirty="0" smtClean="0"/>
            <a:t>資料檢索</a:t>
          </a:r>
          <a:endParaRPr lang="zh-TW" altLang="en-US" b="1" dirty="0"/>
        </a:p>
      </dgm:t>
    </dgm:pt>
    <dgm:pt modelId="{C2519404-64ED-4A15-BD2C-8C69949C718D}" type="parTrans" cxnId="{61EF8225-A342-4C4C-9820-8FC556DBB411}">
      <dgm:prSet/>
      <dgm:spPr/>
      <dgm:t>
        <a:bodyPr/>
        <a:lstStyle/>
        <a:p>
          <a:endParaRPr lang="zh-TW" altLang="en-US"/>
        </a:p>
      </dgm:t>
    </dgm:pt>
    <dgm:pt modelId="{E6470D5A-3824-443B-B626-35DF6B889344}" type="sibTrans" cxnId="{61EF8225-A342-4C4C-9820-8FC556DBB411}">
      <dgm:prSet/>
      <dgm:spPr/>
      <dgm:t>
        <a:bodyPr/>
        <a:lstStyle/>
        <a:p>
          <a:endParaRPr lang="zh-TW" altLang="en-US"/>
        </a:p>
      </dgm:t>
    </dgm:pt>
    <dgm:pt modelId="{AFECF8FB-147C-4752-94A7-FAE36781CC50}">
      <dgm:prSet phldrT="[文字]"/>
      <dgm:spPr/>
      <dgm:t>
        <a:bodyPr/>
        <a:lstStyle/>
        <a:p>
          <a:r>
            <a:rPr lang="zh-TW" altLang="en-US" dirty="0" smtClean="0"/>
            <a:t>你曾經用什麼方法找過資料</a:t>
          </a:r>
          <a:r>
            <a:rPr lang="en-US" altLang="zh-TW" dirty="0" smtClean="0"/>
            <a:t>?</a:t>
          </a:r>
          <a:endParaRPr lang="zh-TW" altLang="en-US" dirty="0"/>
        </a:p>
      </dgm:t>
    </dgm:pt>
    <dgm:pt modelId="{20C29593-204D-449D-B671-3A81C7B50B80}" type="parTrans" cxnId="{73B2582D-C1F8-4803-910B-B24A21D31F6C}">
      <dgm:prSet/>
      <dgm:spPr/>
      <dgm:t>
        <a:bodyPr/>
        <a:lstStyle/>
        <a:p>
          <a:endParaRPr lang="zh-TW" altLang="en-US"/>
        </a:p>
      </dgm:t>
    </dgm:pt>
    <dgm:pt modelId="{7F4763FF-7625-461A-AD56-97E74E36F1A5}" type="sibTrans" cxnId="{73B2582D-C1F8-4803-910B-B24A21D31F6C}">
      <dgm:prSet/>
      <dgm:spPr/>
      <dgm:t>
        <a:bodyPr/>
        <a:lstStyle/>
        <a:p>
          <a:endParaRPr lang="zh-TW" altLang="en-US"/>
        </a:p>
      </dgm:t>
    </dgm:pt>
    <dgm:pt modelId="{231C0E1F-C2C7-44B5-A814-A10F5CFC2415}" type="pres">
      <dgm:prSet presAssocID="{FD6E0BFD-0E1D-4B51-B627-30A1548001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0954FE3-0FE3-482C-8208-AF2C45CA9AC0}" type="pres">
      <dgm:prSet presAssocID="{B537D667-16ED-447E-B02F-A24C1B4AE558}" presName="root1" presStyleCnt="0"/>
      <dgm:spPr/>
    </dgm:pt>
    <dgm:pt modelId="{7E3E47E6-B705-4671-8276-DD6E8396E48A}" type="pres">
      <dgm:prSet presAssocID="{B537D667-16ED-447E-B02F-A24C1B4AE558}" presName="LevelOneTextNode" presStyleLbl="node0" presStyleIdx="0" presStyleCnt="1" custScaleX="143429" custScaleY="16090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FA26B5C-060F-435B-8750-37236B04183A}" type="pres">
      <dgm:prSet presAssocID="{B537D667-16ED-447E-B02F-A24C1B4AE558}" presName="level2hierChild" presStyleCnt="0"/>
      <dgm:spPr/>
    </dgm:pt>
    <dgm:pt modelId="{B4A6E85B-E861-4810-A91A-CFE7E8C03E13}" type="pres">
      <dgm:prSet presAssocID="{20C29593-204D-449D-B671-3A81C7B50B80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B6840A44-3DF5-4F69-8F23-BD285CB19473}" type="pres">
      <dgm:prSet presAssocID="{20C29593-204D-449D-B671-3A81C7B50B80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0D574BE8-6B93-4B85-B849-8451427536A4}" type="pres">
      <dgm:prSet presAssocID="{AFECF8FB-147C-4752-94A7-FAE36781CC50}" presName="root2" presStyleCnt="0"/>
      <dgm:spPr/>
    </dgm:pt>
    <dgm:pt modelId="{379368FE-8984-4412-AAEE-AE6D63285276}" type="pres">
      <dgm:prSet presAssocID="{AFECF8FB-147C-4752-94A7-FAE36781CC50}" presName="LevelTwoTextNode" presStyleLbl="node2" presStyleIdx="0" presStyleCnt="1" custScaleX="126470" custScaleY="12071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92DFD2E-53A6-4532-8E26-8FAAD09E3625}" type="pres">
      <dgm:prSet presAssocID="{AFECF8FB-147C-4752-94A7-FAE36781CC50}" presName="level3hierChild" presStyleCnt="0"/>
      <dgm:spPr/>
    </dgm:pt>
  </dgm:ptLst>
  <dgm:cxnLst>
    <dgm:cxn modelId="{73B2582D-C1F8-4803-910B-B24A21D31F6C}" srcId="{B537D667-16ED-447E-B02F-A24C1B4AE558}" destId="{AFECF8FB-147C-4752-94A7-FAE36781CC50}" srcOrd="0" destOrd="0" parTransId="{20C29593-204D-449D-B671-3A81C7B50B80}" sibTransId="{7F4763FF-7625-461A-AD56-97E74E36F1A5}"/>
    <dgm:cxn modelId="{2C5ACC9D-6A7F-4188-A5F8-6402B4C5DB27}" type="presOf" srcId="{20C29593-204D-449D-B671-3A81C7B50B80}" destId="{B4A6E85B-E861-4810-A91A-CFE7E8C03E13}" srcOrd="0" destOrd="0" presId="urn:microsoft.com/office/officeart/2005/8/layout/hierarchy2"/>
    <dgm:cxn modelId="{69CA1A57-DF0B-4A05-89E7-1C16BC7212AC}" type="presOf" srcId="{AFECF8FB-147C-4752-94A7-FAE36781CC50}" destId="{379368FE-8984-4412-AAEE-AE6D63285276}" srcOrd="0" destOrd="0" presId="urn:microsoft.com/office/officeart/2005/8/layout/hierarchy2"/>
    <dgm:cxn modelId="{79AD51D4-CE21-4539-86AA-CEC7C061AF5B}" type="presOf" srcId="{20C29593-204D-449D-B671-3A81C7B50B80}" destId="{B6840A44-3DF5-4F69-8F23-BD285CB19473}" srcOrd="1" destOrd="0" presId="urn:microsoft.com/office/officeart/2005/8/layout/hierarchy2"/>
    <dgm:cxn modelId="{3DD2C2AC-B103-49DB-B2B5-AD48B6F1C09F}" type="presOf" srcId="{B537D667-16ED-447E-B02F-A24C1B4AE558}" destId="{7E3E47E6-B705-4671-8276-DD6E8396E48A}" srcOrd="0" destOrd="0" presId="urn:microsoft.com/office/officeart/2005/8/layout/hierarchy2"/>
    <dgm:cxn modelId="{C0BBEF2C-8A32-4AB1-87F0-23362BC7A4DE}" type="presOf" srcId="{FD6E0BFD-0E1D-4B51-B627-30A154800112}" destId="{231C0E1F-C2C7-44B5-A814-A10F5CFC2415}" srcOrd="0" destOrd="0" presId="urn:microsoft.com/office/officeart/2005/8/layout/hierarchy2"/>
    <dgm:cxn modelId="{61EF8225-A342-4C4C-9820-8FC556DBB411}" srcId="{FD6E0BFD-0E1D-4B51-B627-30A154800112}" destId="{B537D667-16ED-447E-B02F-A24C1B4AE558}" srcOrd="0" destOrd="0" parTransId="{C2519404-64ED-4A15-BD2C-8C69949C718D}" sibTransId="{E6470D5A-3824-443B-B626-35DF6B889344}"/>
    <dgm:cxn modelId="{F28B4230-C4CF-4B85-AB10-179E8ECF70CB}" type="presParOf" srcId="{231C0E1F-C2C7-44B5-A814-A10F5CFC2415}" destId="{40954FE3-0FE3-482C-8208-AF2C45CA9AC0}" srcOrd="0" destOrd="0" presId="urn:microsoft.com/office/officeart/2005/8/layout/hierarchy2"/>
    <dgm:cxn modelId="{B4D25142-043F-4C87-8F41-5E94094E185B}" type="presParOf" srcId="{40954FE3-0FE3-482C-8208-AF2C45CA9AC0}" destId="{7E3E47E6-B705-4671-8276-DD6E8396E48A}" srcOrd="0" destOrd="0" presId="urn:microsoft.com/office/officeart/2005/8/layout/hierarchy2"/>
    <dgm:cxn modelId="{E8E04A77-0EC9-49A4-998F-7CA2A74A6BF7}" type="presParOf" srcId="{40954FE3-0FE3-482C-8208-AF2C45CA9AC0}" destId="{EFA26B5C-060F-435B-8750-37236B04183A}" srcOrd="1" destOrd="0" presId="urn:microsoft.com/office/officeart/2005/8/layout/hierarchy2"/>
    <dgm:cxn modelId="{DDA23324-0AE2-4022-9ABA-AD251DCA297E}" type="presParOf" srcId="{EFA26B5C-060F-435B-8750-37236B04183A}" destId="{B4A6E85B-E861-4810-A91A-CFE7E8C03E13}" srcOrd="0" destOrd="0" presId="urn:microsoft.com/office/officeart/2005/8/layout/hierarchy2"/>
    <dgm:cxn modelId="{3B4EF7BD-06A1-43C0-ABB7-D5C9A7B7EEB1}" type="presParOf" srcId="{B4A6E85B-E861-4810-A91A-CFE7E8C03E13}" destId="{B6840A44-3DF5-4F69-8F23-BD285CB19473}" srcOrd="0" destOrd="0" presId="urn:microsoft.com/office/officeart/2005/8/layout/hierarchy2"/>
    <dgm:cxn modelId="{218015CC-54D3-465C-8947-057EAFE2630D}" type="presParOf" srcId="{EFA26B5C-060F-435B-8750-37236B04183A}" destId="{0D574BE8-6B93-4B85-B849-8451427536A4}" srcOrd="1" destOrd="0" presId="urn:microsoft.com/office/officeart/2005/8/layout/hierarchy2"/>
    <dgm:cxn modelId="{13CC5FA1-1FC1-4B72-9ADD-2FC5CCE8E629}" type="presParOf" srcId="{0D574BE8-6B93-4B85-B849-8451427536A4}" destId="{379368FE-8984-4412-AAEE-AE6D63285276}" srcOrd="0" destOrd="0" presId="urn:microsoft.com/office/officeart/2005/8/layout/hierarchy2"/>
    <dgm:cxn modelId="{FD4BDDD7-B6A1-4F5B-A89F-B867B6E34C4F}" type="presParOf" srcId="{0D574BE8-6B93-4B85-B849-8451427536A4}" destId="{E92DFD2E-53A6-4532-8E26-8FAAD09E36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E0BFD-0E1D-4B51-B627-30A15480011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537D667-16ED-447E-B02F-A24C1B4AE558}">
      <dgm:prSet phldrT="[文字]"/>
      <dgm:spPr/>
      <dgm:t>
        <a:bodyPr/>
        <a:lstStyle/>
        <a:p>
          <a:r>
            <a:rPr lang="zh-TW" altLang="en-US" b="1" dirty="0" smtClean="0"/>
            <a:t>資料檢索</a:t>
          </a:r>
          <a:endParaRPr lang="zh-TW" altLang="en-US" b="1" dirty="0"/>
        </a:p>
      </dgm:t>
    </dgm:pt>
    <dgm:pt modelId="{C2519404-64ED-4A15-BD2C-8C69949C718D}" type="parTrans" cxnId="{61EF8225-A342-4C4C-9820-8FC556DBB411}">
      <dgm:prSet/>
      <dgm:spPr/>
      <dgm:t>
        <a:bodyPr/>
        <a:lstStyle/>
        <a:p>
          <a:endParaRPr lang="zh-TW" altLang="en-US"/>
        </a:p>
      </dgm:t>
    </dgm:pt>
    <dgm:pt modelId="{E6470D5A-3824-443B-B626-35DF6B889344}" type="sibTrans" cxnId="{61EF8225-A342-4C4C-9820-8FC556DBB411}">
      <dgm:prSet/>
      <dgm:spPr/>
      <dgm:t>
        <a:bodyPr/>
        <a:lstStyle/>
        <a:p>
          <a:endParaRPr lang="zh-TW" altLang="en-US"/>
        </a:p>
      </dgm:t>
    </dgm:pt>
    <dgm:pt modelId="{0F32AF46-15FD-4A59-B507-5F6D573B2503}">
      <dgm:prSet phldrT="[文字]"/>
      <dgm:spPr/>
      <dgm:t>
        <a:bodyPr/>
        <a:lstStyle/>
        <a:p>
          <a:r>
            <a:rPr lang="zh-TW" altLang="en-US" dirty="0" smtClean="0"/>
            <a:t>新聞</a:t>
          </a:r>
          <a:endParaRPr lang="zh-TW" altLang="en-US" dirty="0"/>
        </a:p>
      </dgm:t>
    </dgm:pt>
    <dgm:pt modelId="{CD8ACD69-E1C7-4B99-A1A3-1A68544ED975}" type="parTrans" cxnId="{FA836586-1748-410D-B727-F522790730A8}">
      <dgm:prSet/>
      <dgm:spPr/>
      <dgm:t>
        <a:bodyPr/>
        <a:lstStyle/>
        <a:p>
          <a:endParaRPr lang="zh-TW" altLang="en-US"/>
        </a:p>
      </dgm:t>
    </dgm:pt>
    <dgm:pt modelId="{6BE8E9E2-F1D0-4415-B564-D23E057B1363}" type="sibTrans" cxnId="{FA836586-1748-410D-B727-F522790730A8}">
      <dgm:prSet/>
      <dgm:spPr/>
      <dgm:t>
        <a:bodyPr/>
        <a:lstStyle/>
        <a:p>
          <a:endParaRPr lang="zh-TW" altLang="en-US"/>
        </a:p>
      </dgm:t>
    </dgm:pt>
    <dgm:pt modelId="{33D04B77-D3C1-438B-922E-C9D99F0043E5}">
      <dgm:prSet phldrT="[文字]"/>
      <dgm:spPr/>
      <dgm:t>
        <a:bodyPr/>
        <a:lstStyle/>
        <a:p>
          <a:r>
            <a:rPr lang="zh-TW" altLang="en-US" dirty="0" smtClean="0"/>
            <a:t>報紙</a:t>
          </a:r>
          <a:endParaRPr lang="zh-TW" altLang="en-US" dirty="0"/>
        </a:p>
      </dgm:t>
    </dgm:pt>
    <dgm:pt modelId="{A2AEA29E-D489-4E85-B027-D5F2E37834E2}" type="parTrans" cxnId="{BB9FBD8C-F8FA-4FDC-A27E-D1B9A356AC5B}">
      <dgm:prSet/>
      <dgm:spPr/>
      <dgm:t>
        <a:bodyPr/>
        <a:lstStyle/>
        <a:p>
          <a:endParaRPr lang="zh-TW" altLang="en-US"/>
        </a:p>
      </dgm:t>
    </dgm:pt>
    <dgm:pt modelId="{ADA0FBD1-B9F0-4869-AD47-3A321CA3DACA}" type="sibTrans" cxnId="{BB9FBD8C-F8FA-4FDC-A27E-D1B9A356AC5B}">
      <dgm:prSet/>
      <dgm:spPr/>
      <dgm:t>
        <a:bodyPr/>
        <a:lstStyle/>
        <a:p>
          <a:endParaRPr lang="zh-TW" altLang="en-US"/>
        </a:p>
      </dgm:t>
    </dgm:pt>
    <dgm:pt modelId="{2B5458CE-55AF-4B86-AD53-CFE4CB34BEB2}">
      <dgm:prSet phldrT="[文字]"/>
      <dgm:spPr/>
      <dgm:t>
        <a:bodyPr/>
        <a:lstStyle/>
        <a:p>
          <a:r>
            <a:rPr lang="zh-TW" altLang="en-US" dirty="0" smtClean="0"/>
            <a:t>雜誌</a:t>
          </a:r>
          <a:endParaRPr lang="zh-TW" altLang="en-US" dirty="0"/>
        </a:p>
      </dgm:t>
    </dgm:pt>
    <dgm:pt modelId="{0DBD36A2-7AEC-42B7-9B06-907DB483103F}" type="parTrans" cxnId="{C94FCBC7-9ABE-4E9B-93B6-C2F3B68E7CAF}">
      <dgm:prSet/>
      <dgm:spPr/>
      <dgm:t>
        <a:bodyPr/>
        <a:lstStyle/>
        <a:p>
          <a:endParaRPr lang="zh-TW" altLang="en-US"/>
        </a:p>
      </dgm:t>
    </dgm:pt>
    <dgm:pt modelId="{98146E7D-12AB-46C0-962C-C03E6EABCA21}" type="sibTrans" cxnId="{C94FCBC7-9ABE-4E9B-93B6-C2F3B68E7CAF}">
      <dgm:prSet/>
      <dgm:spPr/>
      <dgm:t>
        <a:bodyPr/>
        <a:lstStyle/>
        <a:p>
          <a:endParaRPr lang="zh-TW" altLang="en-US"/>
        </a:p>
      </dgm:t>
    </dgm:pt>
    <dgm:pt modelId="{AFECF8FB-147C-4752-94A7-FAE36781CC50}">
      <dgm:prSet phldrT="[文字]"/>
      <dgm:spPr/>
      <dgm:t>
        <a:bodyPr/>
        <a:lstStyle/>
        <a:p>
          <a:r>
            <a:rPr lang="zh-TW" altLang="en-US" dirty="0" smtClean="0"/>
            <a:t>其他來源</a:t>
          </a:r>
          <a:endParaRPr lang="zh-TW" altLang="en-US" dirty="0"/>
        </a:p>
      </dgm:t>
    </dgm:pt>
    <dgm:pt modelId="{20C29593-204D-449D-B671-3A81C7B50B80}" type="parTrans" cxnId="{73B2582D-C1F8-4803-910B-B24A21D31F6C}">
      <dgm:prSet/>
      <dgm:spPr/>
      <dgm:t>
        <a:bodyPr/>
        <a:lstStyle/>
        <a:p>
          <a:endParaRPr lang="zh-TW" altLang="en-US"/>
        </a:p>
      </dgm:t>
    </dgm:pt>
    <dgm:pt modelId="{7F4763FF-7625-461A-AD56-97E74E36F1A5}" type="sibTrans" cxnId="{73B2582D-C1F8-4803-910B-B24A21D31F6C}">
      <dgm:prSet/>
      <dgm:spPr/>
      <dgm:t>
        <a:bodyPr/>
        <a:lstStyle/>
        <a:p>
          <a:endParaRPr lang="zh-TW" altLang="en-US"/>
        </a:p>
      </dgm:t>
    </dgm:pt>
    <dgm:pt modelId="{1F3110D5-485E-453A-B8A2-CDC3B6C2208A}">
      <dgm:prSet phldrT="[文字]"/>
      <dgm:spPr/>
      <dgm:t>
        <a:bodyPr/>
        <a:lstStyle/>
        <a:p>
          <a:r>
            <a:rPr lang="zh-TW" altLang="en-US" dirty="0" smtClean="0"/>
            <a:t>其他來源</a:t>
          </a:r>
          <a:endParaRPr lang="en-US" altLang="zh-TW" dirty="0" smtClean="0"/>
        </a:p>
      </dgm:t>
    </dgm:pt>
    <dgm:pt modelId="{62947031-2875-409B-9DD9-258E5EAEA268}" type="parTrans" cxnId="{06741DEC-AB04-4738-BFE9-889714788624}">
      <dgm:prSet/>
      <dgm:spPr/>
      <dgm:t>
        <a:bodyPr/>
        <a:lstStyle/>
        <a:p>
          <a:endParaRPr lang="zh-TW" altLang="en-US"/>
        </a:p>
      </dgm:t>
    </dgm:pt>
    <dgm:pt modelId="{BEB43DA6-0E56-4D8E-9FB7-FF4EA101373C}" type="sibTrans" cxnId="{06741DEC-AB04-4738-BFE9-889714788624}">
      <dgm:prSet/>
      <dgm:spPr/>
      <dgm:t>
        <a:bodyPr/>
        <a:lstStyle/>
        <a:p>
          <a:endParaRPr lang="zh-TW" altLang="en-US"/>
        </a:p>
      </dgm:t>
    </dgm:pt>
    <dgm:pt modelId="{231C0E1F-C2C7-44B5-A814-A10F5CFC2415}" type="pres">
      <dgm:prSet presAssocID="{FD6E0BFD-0E1D-4B51-B627-30A1548001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0954FE3-0FE3-482C-8208-AF2C45CA9AC0}" type="pres">
      <dgm:prSet presAssocID="{B537D667-16ED-447E-B02F-A24C1B4AE558}" presName="root1" presStyleCnt="0"/>
      <dgm:spPr/>
    </dgm:pt>
    <dgm:pt modelId="{7E3E47E6-B705-4671-8276-DD6E8396E48A}" type="pres">
      <dgm:prSet presAssocID="{B537D667-16ED-447E-B02F-A24C1B4AE558}" presName="LevelOneTextNode" presStyleLbl="node0" presStyleIdx="0" presStyleCnt="1" custScaleX="143429" custScaleY="16090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FA26B5C-060F-435B-8750-37236B04183A}" type="pres">
      <dgm:prSet presAssocID="{B537D667-16ED-447E-B02F-A24C1B4AE558}" presName="level2hierChild" presStyleCnt="0"/>
      <dgm:spPr/>
    </dgm:pt>
    <dgm:pt modelId="{BA7771C2-60E7-4CE1-A802-9645B0ACFFCD}" type="pres">
      <dgm:prSet presAssocID="{CD8ACD69-E1C7-4B99-A1A3-1A68544ED975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D2BB45C3-D827-42EB-8A05-96520A774097}" type="pres">
      <dgm:prSet presAssocID="{CD8ACD69-E1C7-4B99-A1A3-1A68544ED975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CCC19221-5C4A-4BD7-8857-38CC2A5952CF}" type="pres">
      <dgm:prSet presAssocID="{0F32AF46-15FD-4A59-B507-5F6D573B2503}" presName="root2" presStyleCnt="0"/>
      <dgm:spPr/>
    </dgm:pt>
    <dgm:pt modelId="{12A579D6-2713-470F-97D4-F9606B223022}" type="pres">
      <dgm:prSet presAssocID="{0F32AF46-15FD-4A59-B507-5F6D573B250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D05A7F9-9031-45D1-9168-B4E2D0566B9D}" type="pres">
      <dgm:prSet presAssocID="{0F32AF46-15FD-4A59-B507-5F6D573B2503}" presName="level3hierChild" presStyleCnt="0"/>
      <dgm:spPr/>
    </dgm:pt>
    <dgm:pt modelId="{29032655-4863-40FF-9937-D88A328226A9}" type="pres">
      <dgm:prSet presAssocID="{A2AEA29E-D489-4E85-B027-D5F2E37834E2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AAB2160F-B6DA-433D-B8C4-DB2A981529EE}" type="pres">
      <dgm:prSet presAssocID="{A2AEA29E-D489-4E85-B027-D5F2E37834E2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C08CF165-5ADB-4DA9-94A7-2CBEC873C917}" type="pres">
      <dgm:prSet presAssocID="{33D04B77-D3C1-438B-922E-C9D99F0043E5}" presName="root2" presStyleCnt="0"/>
      <dgm:spPr/>
    </dgm:pt>
    <dgm:pt modelId="{277FFAA2-934D-46F8-B0A4-B79C8271816C}" type="pres">
      <dgm:prSet presAssocID="{33D04B77-D3C1-438B-922E-C9D99F0043E5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F0A1D58-7ABA-4DD2-8434-496341E3FA4A}" type="pres">
      <dgm:prSet presAssocID="{33D04B77-D3C1-438B-922E-C9D99F0043E5}" presName="level3hierChild" presStyleCnt="0"/>
      <dgm:spPr/>
    </dgm:pt>
    <dgm:pt modelId="{D8B82825-2709-4863-A63D-C92ECDD48852}" type="pres">
      <dgm:prSet presAssocID="{0DBD36A2-7AEC-42B7-9B06-907DB483103F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7D69797D-38C4-4D21-9698-FF3D868AAAD5}" type="pres">
      <dgm:prSet presAssocID="{0DBD36A2-7AEC-42B7-9B06-907DB483103F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63CC503D-9D78-470B-A30A-D13A7EB8E44C}" type="pres">
      <dgm:prSet presAssocID="{2B5458CE-55AF-4B86-AD53-CFE4CB34BEB2}" presName="root2" presStyleCnt="0"/>
      <dgm:spPr/>
    </dgm:pt>
    <dgm:pt modelId="{35E88E6A-DD95-445D-A86C-EB24F46F920D}" type="pres">
      <dgm:prSet presAssocID="{2B5458CE-55AF-4B86-AD53-CFE4CB34BEB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B95D0A5-2E43-4CF6-8C16-0079E3D7251A}" type="pres">
      <dgm:prSet presAssocID="{2B5458CE-55AF-4B86-AD53-CFE4CB34BEB2}" presName="level3hierChild" presStyleCnt="0"/>
      <dgm:spPr/>
    </dgm:pt>
    <dgm:pt modelId="{B4A6E85B-E861-4810-A91A-CFE7E8C03E13}" type="pres">
      <dgm:prSet presAssocID="{20C29593-204D-449D-B671-3A81C7B50B80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B6840A44-3DF5-4F69-8F23-BD285CB19473}" type="pres">
      <dgm:prSet presAssocID="{20C29593-204D-449D-B671-3A81C7B50B80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0D574BE8-6B93-4B85-B849-8451427536A4}" type="pres">
      <dgm:prSet presAssocID="{AFECF8FB-147C-4752-94A7-FAE36781CC50}" presName="root2" presStyleCnt="0"/>
      <dgm:spPr/>
    </dgm:pt>
    <dgm:pt modelId="{379368FE-8984-4412-AAEE-AE6D63285276}" type="pres">
      <dgm:prSet presAssocID="{AFECF8FB-147C-4752-94A7-FAE36781CC5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92DFD2E-53A6-4532-8E26-8FAAD09E3625}" type="pres">
      <dgm:prSet presAssocID="{AFECF8FB-147C-4752-94A7-FAE36781CC50}" presName="level3hierChild" presStyleCnt="0"/>
      <dgm:spPr/>
    </dgm:pt>
    <dgm:pt modelId="{FBE1FF0E-4946-475E-8DF9-950BF64674B2}" type="pres">
      <dgm:prSet presAssocID="{62947031-2875-409B-9DD9-258E5EAEA268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6E971F91-E160-473E-BB18-F206E27B9C83}" type="pres">
      <dgm:prSet presAssocID="{62947031-2875-409B-9DD9-258E5EAEA268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0206360A-B5B4-4F91-BA3F-0646944A87FC}" type="pres">
      <dgm:prSet presAssocID="{1F3110D5-485E-453A-B8A2-CDC3B6C2208A}" presName="root2" presStyleCnt="0"/>
      <dgm:spPr/>
    </dgm:pt>
    <dgm:pt modelId="{D6544356-4D7D-4674-9B17-1763CD4254A6}" type="pres">
      <dgm:prSet presAssocID="{1F3110D5-485E-453A-B8A2-CDC3B6C2208A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EE53B7E-815D-4D3D-9448-F4B0186C43CF}" type="pres">
      <dgm:prSet presAssocID="{1F3110D5-485E-453A-B8A2-CDC3B6C2208A}" presName="level3hierChild" presStyleCnt="0"/>
      <dgm:spPr/>
    </dgm:pt>
  </dgm:ptLst>
  <dgm:cxnLst>
    <dgm:cxn modelId="{C94FCBC7-9ABE-4E9B-93B6-C2F3B68E7CAF}" srcId="{0F32AF46-15FD-4A59-B507-5F6D573B2503}" destId="{2B5458CE-55AF-4B86-AD53-CFE4CB34BEB2}" srcOrd="1" destOrd="0" parTransId="{0DBD36A2-7AEC-42B7-9B06-907DB483103F}" sibTransId="{98146E7D-12AB-46C0-962C-C03E6EABCA21}"/>
    <dgm:cxn modelId="{26649A89-8466-44EC-B31B-10B65F1B0099}" type="presOf" srcId="{0DBD36A2-7AEC-42B7-9B06-907DB483103F}" destId="{D8B82825-2709-4863-A63D-C92ECDD48852}" srcOrd="0" destOrd="0" presId="urn:microsoft.com/office/officeart/2005/8/layout/hierarchy2"/>
    <dgm:cxn modelId="{19C79136-7469-4825-9297-F877D633F282}" type="presOf" srcId="{FD6E0BFD-0E1D-4B51-B627-30A154800112}" destId="{231C0E1F-C2C7-44B5-A814-A10F5CFC2415}" srcOrd="0" destOrd="0" presId="urn:microsoft.com/office/officeart/2005/8/layout/hierarchy2"/>
    <dgm:cxn modelId="{BB9FBD8C-F8FA-4FDC-A27E-D1B9A356AC5B}" srcId="{0F32AF46-15FD-4A59-B507-5F6D573B2503}" destId="{33D04B77-D3C1-438B-922E-C9D99F0043E5}" srcOrd="0" destOrd="0" parTransId="{A2AEA29E-D489-4E85-B027-D5F2E37834E2}" sibTransId="{ADA0FBD1-B9F0-4869-AD47-3A321CA3DACA}"/>
    <dgm:cxn modelId="{8C34BE16-689A-4190-BA66-718DCEA22B09}" type="presOf" srcId="{B537D667-16ED-447E-B02F-A24C1B4AE558}" destId="{7E3E47E6-B705-4671-8276-DD6E8396E48A}" srcOrd="0" destOrd="0" presId="urn:microsoft.com/office/officeart/2005/8/layout/hierarchy2"/>
    <dgm:cxn modelId="{E7CE1DE8-E726-44AB-9A69-A1099582CB9A}" type="presOf" srcId="{20C29593-204D-449D-B671-3A81C7B50B80}" destId="{B6840A44-3DF5-4F69-8F23-BD285CB19473}" srcOrd="1" destOrd="0" presId="urn:microsoft.com/office/officeart/2005/8/layout/hierarchy2"/>
    <dgm:cxn modelId="{3C1F8B5C-8E53-4307-8F13-6035061790C4}" type="presOf" srcId="{0F32AF46-15FD-4A59-B507-5F6D573B2503}" destId="{12A579D6-2713-470F-97D4-F9606B223022}" srcOrd="0" destOrd="0" presId="urn:microsoft.com/office/officeart/2005/8/layout/hierarchy2"/>
    <dgm:cxn modelId="{BFAFC573-B77E-4630-B447-8C272786050F}" type="presOf" srcId="{62947031-2875-409B-9DD9-258E5EAEA268}" destId="{FBE1FF0E-4946-475E-8DF9-950BF64674B2}" srcOrd="0" destOrd="0" presId="urn:microsoft.com/office/officeart/2005/8/layout/hierarchy2"/>
    <dgm:cxn modelId="{4B34F6B4-539D-46DF-9B90-94CD3FD2ACDE}" type="presOf" srcId="{A2AEA29E-D489-4E85-B027-D5F2E37834E2}" destId="{29032655-4863-40FF-9937-D88A328226A9}" srcOrd="0" destOrd="0" presId="urn:microsoft.com/office/officeart/2005/8/layout/hierarchy2"/>
    <dgm:cxn modelId="{05A0604D-C0B8-43A7-A37E-61259E7C8438}" type="presOf" srcId="{CD8ACD69-E1C7-4B99-A1A3-1A68544ED975}" destId="{BA7771C2-60E7-4CE1-A802-9645B0ACFFCD}" srcOrd="0" destOrd="0" presId="urn:microsoft.com/office/officeart/2005/8/layout/hierarchy2"/>
    <dgm:cxn modelId="{61EF8225-A342-4C4C-9820-8FC556DBB411}" srcId="{FD6E0BFD-0E1D-4B51-B627-30A154800112}" destId="{B537D667-16ED-447E-B02F-A24C1B4AE558}" srcOrd="0" destOrd="0" parTransId="{C2519404-64ED-4A15-BD2C-8C69949C718D}" sibTransId="{E6470D5A-3824-443B-B626-35DF6B889344}"/>
    <dgm:cxn modelId="{73B2582D-C1F8-4803-910B-B24A21D31F6C}" srcId="{B537D667-16ED-447E-B02F-A24C1B4AE558}" destId="{AFECF8FB-147C-4752-94A7-FAE36781CC50}" srcOrd="1" destOrd="0" parTransId="{20C29593-204D-449D-B671-3A81C7B50B80}" sibTransId="{7F4763FF-7625-461A-AD56-97E74E36F1A5}"/>
    <dgm:cxn modelId="{8A9F4A66-9ADD-4537-B12D-5BCC66801F07}" type="presOf" srcId="{20C29593-204D-449D-B671-3A81C7B50B80}" destId="{B4A6E85B-E861-4810-A91A-CFE7E8C03E13}" srcOrd="0" destOrd="0" presId="urn:microsoft.com/office/officeart/2005/8/layout/hierarchy2"/>
    <dgm:cxn modelId="{93EF7858-EC38-4455-9993-AFA1E6C4B455}" type="presOf" srcId="{0DBD36A2-7AEC-42B7-9B06-907DB483103F}" destId="{7D69797D-38C4-4D21-9698-FF3D868AAAD5}" srcOrd="1" destOrd="0" presId="urn:microsoft.com/office/officeart/2005/8/layout/hierarchy2"/>
    <dgm:cxn modelId="{0FF0672F-2781-4047-B0E8-F3CBB44761A0}" type="presOf" srcId="{62947031-2875-409B-9DD9-258E5EAEA268}" destId="{6E971F91-E160-473E-BB18-F206E27B9C83}" srcOrd="1" destOrd="0" presId="urn:microsoft.com/office/officeart/2005/8/layout/hierarchy2"/>
    <dgm:cxn modelId="{C4D2C926-D710-4EAB-93A6-E8907A34A8A2}" type="presOf" srcId="{AFECF8FB-147C-4752-94A7-FAE36781CC50}" destId="{379368FE-8984-4412-AAEE-AE6D63285276}" srcOrd="0" destOrd="0" presId="urn:microsoft.com/office/officeart/2005/8/layout/hierarchy2"/>
    <dgm:cxn modelId="{42BC9B1F-750C-43D8-835D-A128C00F4521}" type="presOf" srcId="{33D04B77-D3C1-438B-922E-C9D99F0043E5}" destId="{277FFAA2-934D-46F8-B0A4-B79C8271816C}" srcOrd="0" destOrd="0" presId="urn:microsoft.com/office/officeart/2005/8/layout/hierarchy2"/>
    <dgm:cxn modelId="{06741DEC-AB04-4738-BFE9-889714788624}" srcId="{AFECF8FB-147C-4752-94A7-FAE36781CC50}" destId="{1F3110D5-485E-453A-B8A2-CDC3B6C2208A}" srcOrd="0" destOrd="0" parTransId="{62947031-2875-409B-9DD9-258E5EAEA268}" sibTransId="{BEB43DA6-0E56-4D8E-9FB7-FF4EA101373C}"/>
    <dgm:cxn modelId="{B04578E9-6AF3-45F6-95E0-511E7333C8B5}" type="presOf" srcId="{A2AEA29E-D489-4E85-B027-D5F2E37834E2}" destId="{AAB2160F-B6DA-433D-B8C4-DB2A981529EE}" srcOrd="1" destOrd="0" presId="urn:microsoft.com/office/officeart/2005/8/layout/hierarchy2"/>
    <dgm:cxn modelId="{658D5B08-9283-466B-B0C8-B9633EAA182E}" type="presOf" srcId="{2B5458CE-55AF-4B86-AD53-CFE4CB34BEB2}" destId="{35E88E6A-DD95-445D-A86C-EB24F46F920D}" srcOrd="0" destOrd="0" presId="urn:microsoft.com/office/officeart/2005/8/layout/hierarchy2"/>
    <dgm:cxn modelId="{15A9B8FE-3AF9-4961-AC27-CFC9153105C0}" type="presOf" srcId="{CD8ACD69-E1C7-4B99-A1A3-1A68544ED975}" destId="{D2BB45C3-D827-42EB-8A05-96520A774097}" srcOrd="1" destOrd="0" presId="urn:microsoft.com/office/officeart/2005/8/layout/hierarchy2"/>
    <dgm:cxn modelId="{B3903133-D4C8-4063-9CC4-EC588EEB3EC8}" type="presOf" srcId="{1F3110D5-485E-453A-B8A2-CDC3B6C2208A}" destId="{D6544356-4D7D-4674-9B17-1763CD4254A6}" srcOrd="0" destOrd="0" presId="urn:microsoft.com/office/officeart/2005/8/layout/hierarchy2"/>
    <dgm:cxn modelId="{FA836586-1748-410D-B727-F522790730A8}" srcId="{B537D667-16ED-447E-B02F-A24C1B4AE558}" destId="{0F32AF46-15FD-4A59-B507-5F6D573B2503}" srcOrd="0" destOrd="0" parTransId="{CD8ACD69-E1C7-4B99-A1A3-1A68544ED975}" sibTransId="{6BE8E9E2-F1D0-4415-B564-D23E057B1363}"/>
    <dgm:cxn modelId="{A3E69BD6-9801-4427-B18E-ED54E1FC6154}" type="presParOf" srcId="{231C0E1F-C2C7-44B5-A814-A10F5CFC2415}" destId="{40954FE3-0FE3-482C-8208-AF2C45CA9AC0}" srcOrd="0" destOrd="0" presId="urn:microsoft.com/office/officeart/2005/8/layout/hierarchy2"/>
    <dgm:cxn modelId="{B3988ED6-43D8-41EA-8C6A-B2FB776D73B5}" type="presParOf" srcId="{40954FE3-0FE3-482C-8208-AF2C45CA9AC0}" destId="{7E3E47E6-B705-4671-8276-DD6E8396E48A}" srcOrd="0" destOrd="0" presId="urn:microsoft.com/office/officeart/2005/8/layout/hierarchy2"/>
    <dgm:cxn modelId="{7E503DA2-8CFE-4D46-ADF5-5B2E2D1A6CD4}" type="presParOf" srcId="{40954FE3-0FE3-482C-8208-AF2C45CA9AC0}" destId="{EFA26B5C-060F-435B-8750-37236B04183A}" srcOrd="1" destOrd="0" presId="urn:microsoft.com/office/officeart/2005/8/layout/hierarchy2"/>
    <dgm:cxn modelId="{CC99AE75-7F59-4B1F-A0E3-BA1B4FC13F38}" type="presParOf" srcId="{EFA26B5C-060F-435B-8750-37236B04183A}" destId="{BA7771C2-60E7-4CE1-A802-9645B0ACFFCD}" srcOrd="0" destOrd="0" presId="urn:microsoft.com/office/officeart/2005/8/layout/hierarchy2"/>
    <dgm:cxn modelId="{781EC97C-52B7-4533-A576-EA300D468574}" type="presParOf" srcId="{BA7771C2-60E7-4CE1-A802-9645B0ACFFCD}" destId="{D2BB45C3-D827-42EB-8A05-96520A774097}" srcOrd="0" destOrd="0" presId="urn:microsoft.com/office/officeart/2005/8/layout/hierarchy2"/>
    <dgm:cxn modelId="{9C712CC9-9B1E-4055-8BB3-1C63A660159E}" type="presParOf" srcId="{EFA26B5C-060F-435B-8750-37236B04183A}" destId="{CCC19221-5C4A-4BD7-8857-38CC2A5952CF}" srcOrd="1" destOrd="0" presId="urn:microsoft.com/office/officeart/2005/8/layout/hierarchy2"/>
    <dgm:cxn modelId="{E6260D1D-E892-4121-A6FF-C03489D62885}" type="presParOf" srcId="{CCC19221-5C4A-4BD7-8857-38CC2A5952CF}" destId="{12A579D6-2713-470F-97D4-F9606B223022}" srcOrd="0" destOrd="0" presId="urn:microsoft.com/office/officeart/2005/8/layout/hierarchy2"/>
    <dgm:cxn modelId="{644C9A2D-FC88-407F-BEB4-1D55CC457369}" type="presParOf" srcId="{CCC19221-5C4A-4BD7-8857-38CC2A5952CF}" destId="{7D05A7F9-9031-45D1-9168-B4E2D0566B9D}" srcOrd="1" destOrd="0" presId="urn:microsoft.com/office/officeart/2005/8/layout/hierarchy2"/>
    <dgm:cxn modelId="{40441B3D-51A1-4338-B4CF-6B81670C603D}" type="presParOf" srcId="{7D05A7F9-9031-45D1-9168-B4E2D0566B9D}" destId="{29032655-4863-40FF-9937-D88A328226A9}" srcOrd="0" destOrd="0" presId="urn:microsoft.com/office/officeart/2005/8/layout/hierarchy2"/>
    <dgm:cxn modelId="{E7AC1DF5-5DC3-4CC9-91E2-174F382ABCB8}" type="presParOf" srcId="{29032655-4863-40FF-9937-D88A328226A9}" destId="{AAB2160F-B6DA-433D-B8C4-DB2A981529EE}" srcOrd="0" destOrd="0" presId="urn:microsoft.com/office/officeart/2005/8/layout/hierarchy2"/>
    <dgm:cxn modelId="{A5A0EF94-94FB-4AF0-969B-7ADF9370BE17}" type="presParOf" srcId="{7D05A7F9-9031-45D1-9168-B4E2D0566B9D}" destId="{C08CF165-5ADB-4DA9-94A7-2CBEC873C917}" srcOrd="1" destOrd="0" presId="urn:microsoft.com/office/officeart/2005/8/layout/hierarchy2"/>
    <dgm:cxn modelId="{CB3E5C3F-74E2-4970-9DFB-D69A55D3EBA5}" type="presParOf" srcId="{C08CF165-5ADB-4DA9-94A7-2CBEC873C917}" destId="{277FFAA2-934D-46F8-B0A4-B79C8271816C}" srcOrd="0" destOrd="0" presId="urn:microsoft.com/office/officeart/2005/8/layout/hierarchy2"/>
    <dgm:cxn modelId="{0F340D43-92C2-4704-92A1-3C9A90DFDBD7}" type="presParOf" srcId="{C08CF165-5ADB-4DA9-94A7-2CBEC873C917}" destId="{9F0A1D58-7ABA-4DD2-8434-496341E3FA4A}" srcOrd="1" destOrd="0" presId="urn:microsoft.com/office/officeart/2005/8/layout/hierarchy2"/>
    <dgm:cxn modelId="{FE16BDB1-5C4E-4747-B4B1-7E88B58CCC50}" type="presParOf" srcId="{7D05A7F9-9031-45D1-9168-B4E2D0566B9D}" destId="{D8B82825-2709-4863-A63D-C92ECDD48852}" srcOrd="2" destOrd="0" presId="urn:microsoft.com/office/officeart/2005/8/layout/hierarchy2"/>
    <dgm:cxn modelId="{B4FFE6D1-9C01-4222-8E30-B40ED49CCB99}" type="presParOf" srcId="{D8B82825-2709-4863-A63D-C92ECDD48852}" destId="{7D69797D-38C4-4D21-9698-FF3D868AAAD5}" srcOrd="0" destOrd="0" presId="urn:microsoft.com/office/officeart/2005/8/layout/hierarchy2"/>
    <dgm:cxn modelId="{7CD28D6D-9DB2-4F08-B478-3DDBB276872B}" type="presParOf" srcId="{7D05A7F9-9031-45D1-9168-B4E2D0566B9D}" destId="{63CC503D-9D78-470B-A30A-D13A7EB8E44C}" srcOrd="3" destOrd="0" presId="urn:microsoft.com/office/officeart/2005/8/layout/hierarchy2"/>
    <dgm:cxn modelId="{87971EF6-CB4F-43F6-A1C0-6A877B1B1743}" type="presParOf" srcId="{63CC503D-9D78-470B-A30A-D13A7EB8E44C}" destId="{35E88E6A-DD95-445D-A86C-EB24F46F920D}" srcOrd="0" destOrd="0" presId="urn:microsoft.com/office/officeart/2005/8/layout/hierarchy2"/>
    <dgm:cxn modelId="{0407DD40-A02B-479A-A52F-0B14708BAF09}" type="presParOf" srcId="{63CC503D-9D78-470B-A30A-D13A7EB8E44C}" destId="{DB95D0A5-2E43-4CF6-8C16-0079E3D7251A}" srcOrd="1" destOrd="0" presId="urn:microsoft.com/office/officeart/2005/8/layout/hierarchy2"/>
    <dgm:cxn modelId="{50605DA1-403D-4EC0-B65C-F52CCEB20149}" type="presParOf" srcId="{EFA26B5C-060F-435B-8750-37236B04183A}" destId="{B4A6E85B-E861-4810-A91A-CFE7E8C03E13}" srcOrd="2" destOrd="0" presId="urn:microsoft.com/office/officeart/2005/8/layout/hierarchy2"/>
    <dgm:cxn modelId="{9F3FC5E3-4E89-42F9-BF6E-A1F64ACCD05B}" type="presParOf" srcId="{B4A6E85B-E861-4810-A91A-CFE7E8C03E13}" destId="{B6840A44-3DF5-4F69-8F23-BD285CB19473}" srcOrd="0" destOrd="0" presId="urn:microsoft.com/office/officeart/2005/8/layout/hierarchy2"/>
    <dgm:cxn modelId="{50E58F25-7320-4E30-81D2-661953621E0A}" type="presParOf" srcId="{EFA26B5C-060F-435B-8750-37236B04183A}" destId="{0D574BE8-6B93-4B85-B849-8451427536A4}" srcOrd="3" destOrd="0" presId="urn:microsoft.com/office/officeart/2005/8/layout/hierarchy2"/>
    <dgm:cxn modelId="{4C6A7FAE-2D67-453F-81A1-3E8EE4FCE670}" type="presParOf" srcId="{0D574BE8-6B93-4B85-B849-8451427536A4}" destId="{379368FE-8984-4412-AAEE-AE6D63285276}" srcOrd="0" destOrd="0" presId="urn:microsoft.com/office/officeart/2005/8/layout/hierarchy2"/>
    <dgm:cxn modelId="{CC0657A0-417A-458A-9CB7-399B8F87ABEB}" type="presParOf" srcId="{0D574BE8-6B93-4B85-B849-8451427536A4}" destId="{E92DFD2E-53A6-4532-8E26-8FAAD09E3625}" srcOrd="1" destOrd="0" presId="urn:microsoft.com/office/officeart/2005/8/layout/hierarchy2"/>
    <dgm:cxn modelId="{69ADA680-97CC-4DF4-9864-E410CAF6187F}" type="presParOf" srcId="{E92DFD2E-53A6-4532-8E26-8FAAD09E3625}" destId="{FBE1FF0E-4946-475E-8DF9-950BF64674B2}" srcOrd="0" destOrd="0" presId="urn:microsoft.com/office/officeart/2005/8/layout/hierarchy2"/>
    <dgm:cxn modelId="{692C1487-129D-433C-93C5-AC724DA87AE1}" type="presParOf" srcId="{FBE1FF0E-4946-475E-8DF9-950BF64674B2}" destId="{6E971F91-E160-473E-BB18-F206E27B9C83}" srcOrd="0" destOrd="0" presId="urn:microsoft.com/office/officeart/2005/8/layout/hierarchy2"/>
    <dgm:cxn modelId="{16B7E3D3-590A-474F-86D0-5704694BE3A8}" type="presParOf" srcId="{E92DFD2E-53A6-4532-8E26-8FAAD09E3625}" destId="{0206360A-B5B4-4F91-BA3F-0646944A87FC}" srcOrd="1" destOrd="0" presId="urn:microsoft.com/office/officeart/2005/8/layout/hierarchy2"/>
    <dgm:cxn modelId="{D2A5BAAB-2662-426B-BF7C-E42D0BC0889A}" type="presParOf" srcId="{0206360A-B5B4-4F91-BA3F-0646944A87FC}" destId="{D6544356-4D7D-4674-9B17-1763CD4254A6}" srcOrd="0" destOrd="0" presId="urn:microsoft.com/office/officeart/2005/8/layout/hierarchy2"/>
    <dgm:cxn modelId="{4BBC691E-5025-40FD-AA05-B2415FDF27DD}" type="presParOf" srcId="{0206360A-B5B4-4F91-BA3F-0646944A87FC}" destId="{AEE53B7E-815D-4D3D-9448-F4B0186C43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D0FC6-93DA-4EF3-A810-B7BB4AE02A4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9E58D0-3F5E-42DF-96CE-13AD811BD7B1}">
      <dgm:prSet phldrT="[Text]" custT="1"/>
      <dgm:spPr>
        <a:gradFill flip="none" rotWithShape="0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zh-TW" altLang="en-US" sz="1800" dirty="0" smtClean="0">
              <a:solidFill>
                <a:schemeClr val="tx1"/>
              </a:solidFill>
            </a:rPr>
            <a:t>全球最大的 </a:t>
          </a:r>
          <a:r>
            <a:rPr lang="zh-TW" altLang="en-US" sz="1800" b="1" dirty="0" smtClean="0">
              <a:solidFill>
                <a:srgbClr val="0000FF"/>
              </a:solidFill>
            </a:rPr>
            <a:t>大中華  </a:t>
          </a:r>
          <a:r>
            <a:rPr lang="zh-TW" altLang="en-US" sz="2800" b="1" dirty="0" smtClean="0">
              <a:solidFill>
                <a:srgbClr val="0000FF"/>
              </a:solidFill>
            </a:rPr>
            <a:t>新聞 </a:t>
          </a:r>
          <a:r>
            <a:rPr lang="zh-TW" altLang="en-US" sz="1800" b="1" dirty="0" smtClean="0">
              <a:solidFill>
                <a:srgbClr val="0000FF"/>
              </a:solidFill>
            </a:rPr>
            <a:t>資料庫</a:t>
          </a:r>
          <a:endParaRPr lang="en-US" sz="1800" b="1" dirty="0">
            <a:solidFill>
              <a:srgbClr val="0000FF"/>
            </a:solidFill>
          </a:endParaRPr>
        </a:p>
      </dgm:t>
    </dgm:pt>
    <dgm:pt modelId="{85296327-BB7E-422F-8257-441EDF671EF5}" type="parTrans" cxnId="{247FFAD4-FF9F-4383-9600-F8F9801E2757}">
      <dgm:prSet/>
      <dgm:spPr/>
      <dgm:t>
        <a:bodyPr/>
        <a:lstStyle/>
        <a:p>
          <a:endParaRPr lang="en-US"/>
        </a:p>
      </dgm:t>
    </dgm:pt>
    <dgm:pt modelId="{B3E89A4C-5117-436E-88BC-43D8FDF6DF1F}" type="sibTrans" cxnId="{247FFAD4-FF9F-4383-9600-F8F9801E2757}">
      <dgm:prSet/>
      <dgm:spPr/>
      <dgm:t>
        <a:bodyPr/>
        <a:lstStyle/>
        <a:p>
          <a:endParaRPr lang="en-US"/>
        </a:p>
      </dgm:t>
    </dgm:pt>
    <dgm:pt modelId="{A137CA5E-40DA-4C0F-B746-7BA59EF336E6}">
      <dgm:prSet phldrT="[Text]" custT="1"/>
      <dgm:spPr>
        <a:gradFill flip="none" rotWithShape="0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zh-TW" altLang="en-US" sz="1800" dirty="0" smtClean="0">
              <a:solidFill>
                <a:schemeClr val="tx1"/>
              </a:solidFill>
            </a:rPr>
            <a:t>先進的</a:t>
          </a:r>
          <a:r>
            <a:rPr lang="zh-TW" altLang="en-US" sz="1800" b="1" dirty="0" smtClean="0">
              <a:solidFill>
                <a:srgbClr val="0000FF"/>
              </a:solidFill>
            </a:rPr>
            <a:t>人工智能搜索技術及應用程式</a:t>
          </a:r>
          <a:endParaRPr lang="en-US" sz="1800" b="1" dirty="0">
            <a:solidFill>
              <a:srgbClr val="0000FF"/>
            </a:solidFill>
          </a:endParaRPr>
        </a:p>
      </dgm:t>
    </dgm:pt>
    <dgm:pt modelId="{6C7B013E-DF15-4853-8D8E-A17E230E0A0C}" type="parTrans" cxnId="{C69EEC5B-A686-4CEA-B638-329866360F3C}">
      <dgm:prSet/>
      <dgm:spPr/>
      <dgm:t>
        <a:bodyPr/>
        <a:lstStyle/>
        <a:p>
          <a:endParaRPr lang="en-US"/>
        </a:p>
      </dgm:t>
    </dgm:pt>
    <dgm:pt modelId="{1D28359E-3982-4320-A7B8-08316B780F6D}" type="sibTrans" cxnId="{C69EEC5B-A686-4CEA-B638-329866360F3C}">
      <dgm:prSet/>
      <dgm:spPr/>
      <dgm:t>
        <a:bodyPr/>
        <a:lstStyle/>
        <a:p>
          <a:endParaRPr lang="en-US"/>
        </a:p>
      </dgm:t>
    </dgm:pt>
    <dgm:pt modelId="{41D1F1B4-260B-42E7-939C-787B0A84F756}">
      <dgm:prSet custT="1"/>
      <dgm:spPr>
        <a:gradFill flip="none" rotWithShape="0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zh-TW" altLang="en-US" sz="1800" b="0" dirty="0" smtClean="0">
              <a:solidFill>
                <a:schemeClr val="tx1"/>
              </a:solidFill>
            </a:rPr>
            <a:t>每天準時送上新聞資訊</a:t>
          </a:r>
          <a:endParaRPr lang="en-US" sz="1800" b="0" dirty="0">
            <a:solidFill>
              <a:schemeClr val="tx1"/>
            </a:solidFill>
          </a:endParaRPr>
        </a:p>
      </dgm:t>
    </dgm:pt>
    <dgm:pt modelId="{72BA198D-B377-48D0-8EB4-87377D064E3A}" type="parTrans" cxnId="{78B053B9-5CB0-4451-8D33-53E9C9354E0B}">
      <dgm:prSet/>
      <dgm:spPr/>
      <dgm:t>
        <a:bodyPr/>
        <a:lstStyle/>
        <a:p>
          <a:endParaRPr lang="en-US"/>
        </a:p>
      </dgm:t>
    </dgm:pt>
    <dgm:pt modelId="{07B8EA2D-4D41-44DC-94F4-1152DD35B63D}" type="sibTrans" cxnId="{78B053B9-5CB0-4451-8D33-53E9C9354E0B}">
      <dgm:prSet/>
      <dgm:spPr/>
      <dgm:t>
        <a:bodyPr/>
        <a:lstStyle/>
        <a:p>
          <a:endParaRPr lang="en-US"/>
        </a:p>
      </dgm:t>
    </dgm:pt>
    <dgm:pt modelId="{21189456-F26D-4C69-8642-9E3AC3BAB7B5}">
      <dgm:prSet custT="1"/>
      <dgm:spPr>
        <a:gradFill flip="none"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zh-TW" altLang="en-US" sz="1800" b="0" dirty="0" smtClean="0">
              <a:solidFill>
                <a:schemeClr val="tx1"/>
              </a:solidFill>
            </a:rPr>
            <a:t>擁有香港、中國大陸及台灣的專才，提供</a:t>
          </a:r>
          <a:r>
            <a:rPr lang="zh-TW" altLang="en-US" sz="1800" b="1" dirty="0" smtClean="0">
              <a:solidFill>
                <a:srgbClr val="0000FF"/>
              </a:solidFill>
            </a:rPr>
            <a:t>專業的編輯服務</a:t>
          </a:r>
          <a:endParaRPr lang="en-US" sz="1800" b="1" dirty="0">
            <a:solidFill>
              <a:srgbClr val="0000FF"/>
            </a:solidFill>
          </a:endParaRPr>
        </a:p>
      </dgm:t>
    </dgm:pt>
    <dgm:pt modelId="{06C801E3-3149-4031-A34B-D420E1138C37}" type="parTrans" cxnId="{EE05B22D-0AF8-421F-B809-A4825E317004}">
      <dgm:prSet/>
      <dgm:spPr/>
      <dgm:t>
        <a:bodyPr/>
        <a:lstStyle/>
        <a:p>
          <a:endParaRPr lang="en-US"/>
        </a:p>
      </dgm:t>
    </dgm:pt>
    <dgm:pt modelId="{DDC7865E-1E7C-449C-943C-9E48D9F41437}" type="sibTrans" cxnId="{EE05B22D-0AF8-421F-B809-A4825E317004}">
      <dgm:prSet/>
      <dgm:spPr/>
      <dgm:t>
        <a:bodyPr/>
        <a:lstStyle/>
        <a:p>
          <a:endParaRPr lang="en-US"/>
        </a:p>
      </dgm:t>
    </dgm:pt>
    <dgm:pt modelId="{22EC652B-A921-45A3-B30F-DC99B716F895}">
      <dgm:prSet phldrT="[Text]" custT="1"/>
      <dgm:spPr>
        <a:gradFill flip="none" rotWithShape="0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zh-TW" altLang="en-US" sz="1800" dirty="0" smtClean="0">
              <a:solidFill>
                <a:schemeClr val="tx1"/>
              </a:solidFill>
            </a:rPr>
            <a:t>獨一無二、龐大的</a:t>
          </a:r>
          <a:r>
            <a:rPr lang="zh-TW" altLang="en-US" sz="1800" b="1" dirty="0" smtClean="0">
              <a:solidFill>
                <a:srgbClr val="0000FF"/>
              </a:solidFill>
            </a:rPr>
            <a:t>中文內容總覽系統</a:t>
          </a:r>
          <a:endParaRPr lang="en-US" sz="1800" b="0" dirty="0">
            <a:solidFill>
              <a:schemeClr val="tx1"/>
            </a:solidFill>
          </a:endParaRPr>
        </a:p>
      </dgm:t>
    </dgm:pt>
    <dgm:pt modelId="{8451E247-AD79-440B-B021-9FA1443C9D2F}" type="parTrans" cxnId="{7984AF96-2414-4B1C-8C94-AA3CEAFF06F5}">
      <dgm:prSet/>
      <dgm:spPr/>
      <dgm:t>
        <a:bodyPr/>
        <a:lstStyle/>
        <a:p>
          <a:endParaRPr lang="en-US"/>
        </a:p>
      </dgm:t>
    </dgm:pt>
    <dgm:pt modelId="{0DB33415-7A20-4E04-9387-F767EB8053A2}" type="sibTrans" cxnId="{7984AF96-2414-4B1C-8C94-AA3CEAFF06F5}">
      <dgm:prSet/>
      <dgm:spPr/>
      <dgm:t>
        <a:bodyPr/>
        <a:lstStyle/>
        <a:p>
          <a:endParaRPr lang="en-US"/>
        </a:p>
      </dgm:t>
    </dgm:pt>
    <dgm:pt modelId="{27D310DA-E700-470E-B44C-0347A3159CB6}">
      <dgm:prSet custT="1"/>
      <dgm:spPr>
        <a:gradFill flip="none" rotWithShape="0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zh-TW" altLang="en-US" sz="1800" b="0" dirty="0" smtClean="0">
              <a:solidFill>
                <a:schemeClr val="tx1"/>
              </a:solidFill>
            </a:rPr>
            <a:t>逾千個頂級媒體夥伴授權轉載</a:t>
          </a:r>
          <a:r>
            <a:rPr lang="zh-TW" altLang="en-US" sz="1800" b="1" dirty="0" smtClean="0">
              <a:solidFill>
                <a:srgbClr val="0000FF"/>
              </a:solidFill>
            </a:rPr>
            <a:t>合法及可靠的內容</a:t>
          </a:r>
          <a:endParaRPr lang="en-US" sz="1800" b="0" dirty="0">
            <a:solidFill>
              <a:schemeClr val="tx1"/>
            </a:solidFill>
          </a:endParaRPr>
        </a:p>
      </dgm:t>
    </dgm:pt>
    <dgm:pt modelId="{1AA89BA3-C6A5-4311-9821-DC43BF297399}" type="parTrans" cxnId="{ABFA732C-FB3B-441C-93C0-61B9680845CD}">
      <dgm:prSet/>
      <dgm:spPr/>
      <dgm:t>
        <a:bodyPr/>
        <a:lstStyle/>
        <a:p>
          <a:endParaRPr lang="en-US"/>
        </a:p>
      </dgm:t>
    </dgm:pt>
    <dgm:pt modelId="{12D03922-7714-4B44-B61C-3516C2585A12}" type="sibTrans" cxnId="{ABFA732C-FB3B-441C-93C0-61B9680845CD}">
      <dgm:prSet/>
      <dgm:spPr/>
      <dgm:t>
        <a:bodyPr/>
        <a:lstStyle/>
        <a:p>
          <a:endParaRPr lang="en-US"/>
        </a:p>
      </dgm:t>
    </dgm:pt>
    <dgm:pt modelId="{19BDFFB7-9C2F-4BA2-B5A6-C0E11E2329EB}" type="pres">
      <dgm:prSet presAssocID="{B6ED0FC6-93DA-4EF3-A810-B7BB4AE02A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E977253-4539-4C1D-8E27-C2280AC1631A}" type="pres">
      <dgm:prSet presAssocID="{B6ED0FC6-93DA-4EF3-A810-B7BB4AE02A44}" presName="Name1" presStyleCnt="0"/>
      <dgm:spPr/>
    </dgm:pt>
    <dgm:pt modelId="{FDFB9984-957D-40E4-B1BE-B358DD5D6FF6}" type="pres">
      <dgm:prSet presAssocID="{B6ED0FC6-93DA-4EF3-A810-B7BB4AE02A44}" presName="cycle" presStyleCnt="0"/>
      <dgm:spPr/>
    </dgm:pt>
    <dgm:pt modelId="{730E2F68-5D0E-4A13-905C-5A2918C095B2}" type="pres">
      <dgm:prSet presAssocID="{B6ED0FC6-93DA-4EF3-A810-B7BB4AE02A44}" presName="srcNode" presStyleLbl="node1" presStyleIdx="0" presStyleCnt="6"/>
      <dgm:spPr/>
    </dgm:pt>
    <dgm:pt modelId="{E5F77210-BF16-4EA0-9FF9-281CFF5BE9A5}" type="pres">
      <dgm:prSet presAssocID="{B6ED0FC6-93DA-4EF3-A810-B7BB4AE02A44}" presName="conn" presStyleLbl="parChTrans1D2" presStyleIdx="0" presStyleCnt="1"/>
      <dgm:spPr/>
      <dgm:t>
        <a:bodyPr/>
        <a:lstStyle/>
        <a:p>
          <a:endParaRPr lang="en-US"/>
        </a:p>
      </dgm:t>
    </dgm:pt>
    <dgm:pt modelId="{8070C119-99C5-4F3C-BC1D-C2926BFB6CDB}" type="pres">
      <dgm:prSet presAssocID="{B6ED0FC6-93DA-4EF3-A810-B7BB4AE02A44}" presName="extraNode" presStyleLbl="node1" presStyleIdx="0" presStyleCnt="6"/>
      <dgm:spPr/>
    </dgm:pt>
    <dgm:pt modelId="{CF6742CB-A1C5-46AF-9664-4732FC1EEEAC}" type="pres">
      <dgm:prSet presAssocID="{B6ED0FC6-93DA-4EF3-A810-B7BB4AE02A44}" presName="dstNode" presStyleLbl="node1" presStyleIdx="0" presStyleCnt="6"/>
      <dgm:spPr/>
    </dgm:pt>
    <dgm:pt modelId="{820FC6BD-83DC-4AC8-A01B-C2D097523309}" type="pres">
      <dgm:prSet presAssocID="{749E58D0-3F5E-42DF-96CE-13AD811BD7B1}" presName="text_1" presStyleLbl="node1" presStyleIdx="0" presStyleCnt="6" custLinFactNeighborX="-375" custLinFactNeighborY="-7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06438-19E7-42F2-9542-2F13669D0D2A}" type="pres">
      <dgm:prSet presAssocID="{749E58D0-3F5E-42DF-96CE-13AD811BD7B1}" presName="accent_1" presStyleCnt="0"/>
      <dgm:spPr/>
    </dgm:pt>
    <dgm:pt modelId="{B91E85AD-2604-4FFC-A051-AF80AECA1095}" type="pres">
      <dgm:prSet presAssocID="{749E58D0-3F5E-42DF-96CE-13AD811BD7B1}" presName="accentRepeatNode" presStyleLbl="solidFgAcc1" presStyleIdx="0" presStyleCnt="6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bg1"/>
          </a:solidFill>
        </a:ln>
      </dgm:spPr>
    </dgm:pt>
    <dgm:pt modelId="{F64CAD59-5380-44E8-9BA3-D646998538F0}" type="pres">
      <dgm:prSet presAssocID="{27D310DA-E700-470E-B44C-0347A3159CB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145C5-327A-43CE-B9CA-14CC41B50A97}" type="pres">
      <dgm:prSet presAssocID="{27D310DA-E700-470E-B44C-0347A3159CB6}" presName="accent_2" presStyleCnt="0"/>
      <dgm:spPr/>
    </dgm:pt>
    <dgm:pt modelId="{F6660AF1-5162-4938-93D6-F0D845E887B0}" type="pres">
      <dgm:prSet presAssocID="{27D310DA-E700-470E-B44C-0347A3159CB6}" presName="accentRepeatNode" presStyleLbl="solidFgAcc1" presStyleIdx="1" presStyleCnt="6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</dgm:spPr>
    </dgm:pt>
    <dgm:pt modelId="{59401EF0-F81E-4F79-B847-D8309D742989}" type="pres">
      <dgm:prSet presAssocID="{22EC652B-A921-45A3-B30F-DC99B716F89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25C75-6D16-4B4D-B86E-0DBF6F882EFD}" type="pres">
      <dgm:prSet presAssocID="{22EC652B-A921-45A3-B30F-DC99B716F895}" presName="accent_3" presStyleCnt="0"/>
      <dgm:spPr/>
    </dgm:pt>
    <dgm:pt modelId="{DDC39973-07DE-44F5-91BF-08FBB857635F}" type="pres">
      <dgm:prSet presAssocID="{22EC652B-A921-45A3-B30F-DC99B716F895}" presName="accentRepeatNode" presStyleLbl="solidFgAcc1" presStyleIdx="2" presStyleCnt="6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</dgm:spPr>
    </dgm:pt>
    <dgm:pt modelId="{70DC34B8-F565-454E-A467-2E71836594F6}" type="pres">
      <dgm:prSet presAssocID="{A137CA5E-40DA-4C0F-B746-7BA59EF336E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7EB58-A09C-43DE-9F6B-2F9699CACB36}" type="pres">
      <dgm:prSet presAssocID="{A137CA5E-40DA-4C0F-B746-7BA59EF336E6}" presName="accent_4" presStyleCnt="0"/>
      <dgm:spPr/>
    </dgm:pt>
    <dgm:pt modelId="{449DA2AF-4DDD-493F-81E1-0529D9681782}" type="pres">
      <dgm:prSet presAssocID="{A137CA5E-40DA-4C0F-B746-7BA59EF336E6}" presName="accentRepeatNode" presStyleLbl="solidFgAcc1" presStyleIdx="3" presStyleCnt="6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bg1"/>
          </a:solidFill>
        </a:ln>
      </dgm:spPr>
    </dgm:pt>
    <dgm:pt modelId="{78F671CC-6C01-4F6A-9146-93C72F1B43B5}" type="pres">
      <dgm:prSet presAssocID="{21189456-F26D-4C69-8642-9E3AC3BAB7B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6E3AB-E6EC-4247-A102-B1B2CB75A915}" type="pres">
      <dgm:prSet presAssocID="{21189456-F26D-4C69-8642-9E3AC3BAB7B5}" presName="accent_5" presStyleCnt="0"/>
      <dgm:spPr/>
    </dgm:pt>
    <dgm:pt modelId="{E3979CF7-0550-41C5-BC3A-93682486FF61}" type="pres">
      <dgm:prSet presAssocID="{21189456-F26D-4C69-8642-9E3AC3BAB7B5}" presName="accentRepeatNode" presStyleLbl="solidFgAcc1" presStyleIdx="4" presStyleCnt="6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>
          <a:noFill/>
        </a:ln>
      </dgm:spPr>
    </dgm:pt>
    <dgm:pt modelId="{BE8E9922-5C1E-4448-8975-C5671164F5AB}" type="pres">
      <dgm:prSet presAssocID="{41D1F1B4-260B-42E7-939C-787B0A84F75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E4055-1FDF-4161-90BF-44ECFB1D9ADC}" type="pres">
      <dgm:prSet presAssocID="{41D1F1B4-260B-42E7-939C-787B0A84F756}" presName="accent_6" presStyleCnt="0"/>
      <dgm:spPr/>
    </dgm:pt>
    <dgm:pt modelId="{BDC7A319-79CB-4131-957E-B765B87E579C}" type="pres">
      <dgm:prSet presAssocID="{41D1F1B4-260B-42E7-939C-787B0A84F756}" presName="accentRepeatNode" presStyleLbl="solidFgAcc1" presStyleIdx="5" presStyleCnt="6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bg1"/>
          </a:solidFill>
        </a:ln>
      </dgm:spPr>
    </dgm:pt>
  </dgm:ptLst>
  <dgm:cxnLst>
    <dgm:cxn modelId="{7F0B7B1B-FC90-415F-AEC3-F7032E0C4D3E}" type="presOf" srcId="{41D1F1B4-260B-42E7-939C-787B0A84F756}" destId="{BE8E9922-5C1E-4448-8975-C5671164F5AB}" srcOrd="0" destOrd="0" presId="urn:microsoft.com/office/officeart/2008/layout/VerticalCurvedList"/>
    <dgm:cxn modelId="{1654C541-41A6-41E7-AB3C-3F449FFD1FC1}" type="presOf" srcId="{A137CA5E-40DA-4C0F-B746-7BA59EF336E6}" destId="{70DC34B8-F565-454E-A467-2E71836594F6}" srcOrd="0" destOrd="0" presId="urn:microsoft.com/office/officeart/2008/layout/VerticalCurvedList"/>
    <dgm:cxn modelId="{E40F4EE4-2002-4F78-AE50-E1BB05039F4E}" type="presOf" srcId="{749E58D0-3F5E-42DF-96CE-13AD811BD7B1}" destId="{820FC6BD-83DC-4AC8-A01B-C2D097523309}" srcOrd="0" destOrd="0" presId="urn:microsoft.com/office/officeart/2008/layout/VerticalCurvedList"/>
    <dgm:cxn modelId="{C3678B2A-A8D3-4365-9177-2C538E3FFC98}" type="presOf" srcId="{B6ED0FC6-93DA-4EF3-A810-B7BB4AE02A44}" destId="{19BDFFB7-9C2F-4BA2-B5A6-C0E11E2329EB}" srcOrd="0" destOrd="0" presId="urn:microsoft.com/office/officeart/2008/layout/VerticalCurvedList"/>
    <dgm:cxn modelId="{C69EEC5B-A686-4CEA-B638-329866360F3C}" srcId="{B6ED0FC6-93DA-4EF3-A810-B7BB4AE02A44}" destId="{A137CA5E-40DA-4C0F-B746-7BA59EF336E6}" srcOrd="3" destOrd="0" parTransId="{6C7B013E-DF15-4853-8D8E-A17E230E0A0C}" sibTransId="{1D28359E-3982-4320-A7B8-08316B780F6D}"/>
    <dgm:cxn modelId="{D24E3E7F-909F-49AF-9748-35DF707D2DB1}" type="presOf" srcId="{22EC652B-A921-45A3-B30F-DC99B716F895}" destId="{59401EF0-F81E-4F79-B847-D8309D742989}" srcOrd="0" destOrd="0" presId="urn:microsoft.com/office/officeart/2008/layout/VerticalCurvedList"/>
    <dgm:cxn modelId="{39EA49EA-F9DE-437A-BB33-E39556871218}" type="presOf" srcId="{B3E89A4C-5117-436E-88BC-43D8FDF6DF1F}" destId="{E5F77210-BF16-4EA0-9FF9-281CFF5BE9A5}" srcOrd="0" destOrd="0" presId="urn:microsoft.com/office/officeart/2008/layout/VerticalCurvedList"/>
    <dgm:cxn modelId="{7984AF96-2414-4B1C-8C94-AA3CEAFF06F5}" srcId="{B6ED0FC6-93DA-4EF3-A810-B7BB4AE02A44}" destId="{22EC652B-A921-45A3-B30F-DC99B716F895}" srcOrd="2" destOrd="0" parTransId="{8451E247-AD79-440B-B021-9FA1443C9D2F}" sibTransId="{0DB33415-7A20-4E04-9387-F767EB8053A2}"/>
    <dgm:cxn modelId="{EE05B22D-0AF8-421F-B809-A4825E317004}" srcId="{B6ED0FC6-93DA-4EF3-A810-B7BB4AE02A44}" destId="{21189456-F26D-4C69-8642-9E3AC3BAB7B5}" srcOrd="4" destOrd="0" parTransId="{06C801E3-3149-4031-A34B-D420E1138C37}" sibTransId="{DDC7865E-1E7C-449C-943C-9E48D9F41437}"/>
    <dgm:cxn modelId="{ABFA732C-FB3B-441C-93C0-61B9680845CD}" srcId="{B6ED0FC6-93DA-4EF3-A810-B7BB4AE02A44}" destId="{27D310DA-E700-470E-B44C-0347A3159CB6}" srcOrd="1" destOrd="0" parTransId="{1AA89BA3-C6A5-4311-9821-DC43BF297399}" sibTransId="{12D03922-7714-4B44-B61C-3516C2585A12}"/>
    <dgm:cxn modelId="{4E1F7088-E988-49DA-9522-08BEF1B70C41}" type="presOf" srcId="{21189456-F26D-4C69-8642-9E3AC3BAB7B5}" destId="{78F671CC-6C01-4F6A-9146-93C72F1B43B5}" srcOrd="0" destOrd="0" presId="urn:microsoft.com/office/officeart/2008/layout/VerticalCurvedList"/>
    <dgm:cxn modelId="{1D3EC1FC-1D1F-462A-86BC-1A790557651F}" type="presOf" srcId="{27D310DA-E700-470E-B44C-0347A3159CB6}" destId="{F64CAD59-5380-44E8-9BA3-D646998538F0}" srcOrd="0" destOrd="0" presId="urn:microsoft.com/office/officeart/2008/layout/VerticalCurvedList"/>
    <dgm:cxn modelId="{78B053B9-5CB0-4451-8D33-53E9C9354E0B}" srcId="{B6ED0FC6-93DA-4EF3-A810-B7BB4AE02A44}" destId="{41D1F1B4-260B-42E7-939C-787B0A84F756}" srcOrd="5" destOrd="0" parTransId="{72BA198D-B377-48D0-8EB4-87377D064E3A}" sibTransId="{07B8EA2D-4D41-44DC-94F4-1152DD35B63D}"/>
    <dgm:cxn modelId="{247FFAD4-FF9F-4383-9600-F8F9801E2757}" srcId="{B6ED0FC6-93DA-4EF3-A810-B7BB4AE02A44}" destId="{749E58D0-3F5E-42DF-96CE-13AD811BD7B1}" srcOrd="0" destOrd="0" parTransId="{85296327-BB7E-422F-8257-441EDF671EF5}" sibTransId="{B3E89A4C-5117-436E-88BC-43D8FDF6DF1F}"/>
    <dgm:cxn modelId="{784377F7-011E-45E1-AC61-7CCAC1CE246F}" type="presParOf" srcId="{19BDFFB7-9C2F-4BA2-B5A6-C0E11E2329EB}" destId="{3E977253-4539-4C1D-8E27-C2280AC1631A}" srcOrd="0" destOrd="0" presId="urn:microsoft.com/office/officeart/2008/layout/VerticalCurvedList"/>
    <dgm:cxn modelId="{EF2CC519-ECFA-44EB-92D9-E0EBC3310CCB}" type="presParOf" srcId="{3E977253-4539-4C1D-8E27-C2280AC1631A}" destId="{FDFB9984-957D-40E4-B1BE-B358DD5D6FF6}" srcOrd="0" destOrd="0" presId="urn:microsoft.com/office/officeart/2008/layout/VerticalCurvedList"/>
    <dgm:cxn modelId="{5521D321-F094-4076-8628-68E637C5A406}" type="presParOf" srcId="{FDFB9984-957D-40E4-B1BE-B358DD5D6FF6}" destId="{730E2F68-5D0E-4A13-905C-5A2918C095B2}" srcOrd="0" destOrd="0" presId="urn:microsoft.com/office/officeart/2008/layout/VerticalCurvedList"/>
    <dgm:cxn modelId="{823E7D85-D613-49E4-9339-533937BB1B2A}" type="presParOf" srcId="{FDFB9984-957D-40E4-B1BE-B358DD5D6FF6}" destId="{E5F77210-BF16-4EA0-9FF9-281CFF5BE9A5}" srcOrd="1" destOrd="0" presId="urn:microsoft.com/office/officeart/2008/layout/VerticalCurvedList"/>
    <dgm:cxn modelId="{312BE91E-79D7-41C5-9E28-BBE7DA67E626}" type="presParOf" srcId="{FDFB9984-957D-40E4-B1BE-B358DD5D6FF6}" destId="{8070C119-99C5-4F3C-BC1D-C2926BFB6CDB}" srcOrd="2" destOrd="0" presId="urn:microsoft.com/office/officeart/2008/layout/VerticalCurvedList"/>
    <dgm:cxn modelId="{471DDB67-4B8C-41D8-BBA3-A2CD636EDC0C}" type="presParOf" srcId="{FDFB9984-957D-40E4-B1BE-B358DD5D6FF6}" destId="{CF6742CB-A1C5-46AF-9664-4732FC1EEEAC}" srcOrd="3" destOrd="0" presId="urn:microsoft.com/office/officeart/2008/layout/VerticalCurvedList"/>
    <dgm:cxn modelId="{D1DE42C1-0821-448F-97C5-E538002E5E17}" type="presParOf" srcId="{3E977253-4539-4C1D-8E27-C2280AC1631A}" destId="{820FC6BD-83DC-4AC8-A01B-C2D097523309}" srcOrd="1" destOrd="0" presId="urn:microsoft.com/office/officeart/2008/layout/VerticalCurvedList"/>
    <dgm:cxn modelId="{04592B67-AA38-4176-8DA4-B3DC381F4977}" type="presParOf" srcId="{3E977253-4539-4C1D-8E27-C2280AC1631A}" destId="{1C606438-19E7-42F2-9542-2F13669D0D2A}" srcOrd="2" destOrd="0" presId="urn:microsoft.com/office/officeart/2008/layout/VerticalCurvedList"/>
    <dgm:cxn modelId="{1841A63E-C9B4-4213-BAAE-3AEC393687BC}" type="presParOf" srcId="{1C606438-19E7-42F2-9542-2F13669D0D2A}" destId="{B91E85AD-2604-4FFC-A051-AF80AECA1095}" srcOrd="0" destOrd="0" presId="urn:microsoft.com/office/officeart/2008/layout/VerticalCurvedList"/>
    <dgm:cxn modelId="{F0CDD5B2-EA67-4AD3-B3F3-C891C7F4570A}" type="presParOf" srcId="{3E977253-4539-4C1D-8E27-C2280AC1631A}" destId="{F64CAD59-5380-44E8-9BA3-D646998538F0}" srcOrd="3" destOrd="0" presId="urn:microsoft.com/office/officeart/2008/layout/VerticalCurvedList"/>
    <dgm:cxn modelId="{40E3B881-C585-41E0-9846-B4E2C832CE2D}" type="presParOf" srcId="{3E977253-4539-4C1D-8E27-C2280AC1631A}" destId="{399145C5-327A-43CE-B9CA-14CC41B50A97}" srcOrd="4" destOrd="0" presId="urn:microsoft.com/office/officeart/2008/layout/VerticalCurvedList"/>
    <dgm:cxn modelId="{0BCC545E-248B-45BA-A561-5F5EE2C721CF}" type="presParOf" srcId="{399145C5-327A-43CE-B9CA-14CC41B50A97}" destId="{F6660AF1-5162-4938-93D6-F0D845E887B0}" srcOrd="0" destOrd="0" presId="urn:microsoft.com/office/officeart/2008/layout/VerticalCurvedList"/>
    <dgm:cxn modelId="{5E4F338C-39E3-4B1E-9AB0-08B45D62256F}" type="presParOf" srcId="{3E977253-4539-4C1D-8E27-C2280AC1631A}" destId="{59401EF0-F81E-4F79-B847-D8309D742989}" srcOrd="5" destOrd="0" presId="urn:microsoft.com/office/officeart/2008/layout/VerticalCurvedList"/>
    <dgm:cxn modelId="{1A112DA6-8066-4AD3-B8BD-1A095194C515}" type="presParOf" srcId="{3E977253-4539-4C1D-8E27-C2280AC1631A}" destId="{C9125C75-6D16-4B4D-B86E-0DBF6F882EFD}" srcOrd="6" destOrd="0" presId="urn:microsoft.com/office/officeart/2008/layout/VerticalCurvedList"/>
    <dgm:cxn modelId="{580C7689-09DE-4DB3-95AC-B0A31017E7C5}" type="presParOf" srcId="{C9125C75-6D16-4B4D-B86E-0DBF6F882EFD}" destId="{DDC39973-07DE-44F5-91BF-08FBB857635F}" srcOrd="0" destOrd="0" presId="urn:microsoft.com/office/officeart/2008/layout/VerticalCurvedList"/>
    <dgm:cxn modelId="{3873BE59-9319-44A8-B4FE-6E9EB807DE82}" type="presParOf" srcId="{3E977253-4539-4C1D-8E27-C2280AC1631A}" destId="{70DC34B8-F565-454E-A467-2E71836594F6}" srcOrd="7" destOrd="0" presId="urn:microsoft.com/office/officeart/2008/layout/VerticalCurvedList"/>
    <dgm:cxn modelId="{026B7216-D27A-4087-9A70-293589C2A6DE}" type="presParOf" srcId="{3E977253-4539-4C1D-8E27-C2280AC1631A}" destId="{3EC7EB58-A09C-43DE-9F6B-2F9699CACB36}" srcOrd="8" destOrd="0" presId="urn:microsoft.com/office/officeart/2008/layout/VerticalCurvedList"/>
    <dgm:cxn modelId="{1D826F43-9F21-4690-B566-BC42E012152C}" type="presParOf" srcId="{3EC7EB58-A09C-43DE-9F6B-2F9699CACB36}" destId="{449DA2AF-4DDD-493F-81E1-0529D9681782}" srcOrd="0" destOrd="0" presId="urn:microsoft.com/office/officeart/2008/layout/VerticalCurvedList"/>
    <dgm:cxn modelId="{A3FAF9A1-D512-48B6-9CB8-40F721D966E2}" type="presParOf" srcId="{3E977253-4539-4C1D-8E27-C2280AC1631A}" destId="{78F671CC-6C01-4F6A-9146-93C72F1B43B5}" srcOrd="9" destOrd="0" presId="urn:microsoft.com/office/officeart/2008/layout/VerticalCurvedList"/>
    <dgm:cxn modelId="{FF191051-C0DB-4585-BBD5-AEFAA5E8B409}" type="presParOf" srcId="{3E977253-4539-4C1D-8E27-C2280AC1631A}" destId="{3206E3AB-E6EC-4247-A102-B1B2CB75A915}" srcOrd="10" destOrd="0" presId="urn:microsoft.com/office/officeart/2008/layout/VerticalCurvedList"/>
    <dgm:cxn modelId="{A2D70B3F-BB22-4024-9611-1B0492E23347}" type="presParOf" srcId="{3206E3AB-E6EC-4247-A102-B1B2CB75A915}" destId="{E3979CF7-0550-41C5-BC3A-93682486FF61}" srcOrd="0" destOrd="0" presId="urn:microsoft.com/office/officeart/2008/layout/VerticalCurvedList"/>
    <dgm:cxn modelId="{41BE7628-0E4A-4F42-8BEA-8BED18C15BAA}" type="presParOf" srcId="{3E977253-4539-4C1D-8E27-C2280AC1631A}" destId="{BE8E9922-5C1E-4448-8975-C5671164F5AB}" srcOrd="11" destOrd="0" presId="urn:microsoft.com/office/officeart/2008/layout/VerticalCurvedList"/>
    <dgm:cxn modelId="{48A1AE01-E0F9-4EAF-AAED-33389D8BFBA4}" type="presParOf" srcId="{3E977253-4539-4C1D-8E27-C2280AC1631A}" destId="{3E0E4055-1FDF-4161-90BF-44ECFB1D9ADC}" srcOrd="12" destOrd="0" presId="urn:microsoft.com/office/officeart/2008/layout/VerticalCurvedList"/>
    <dgm:cxn modelId="{BFA3F23C-D570-44A2-9531-97052B8CA182}" type="presParOf" srcId="{3E0E4055-1FDF-4161-90BF-44ECFB1D9ADC}" destId="{BDC7A319-79CB-4131-957E-B765B87E57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B06FE3-6493-4C01-A701-EBBF192217F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79D7E46C-1B91-401D-821E-74264FBE76EC}">
      <dgm:prSet phldrT="[文字]"/>
      <dgm:spPr/>
      <dgm:t>
        <a:bodyPr/>
        <a:lstStyle/>
        <a:p>
          <a:r>
            <a:rPr lang="zh-TW" altLang="en-US" dirty="0" smtClean="0"/>
            <a:t>學校專屬新聞</a:t>
          </a:r>
          <a:endParaRPr lang="zh-TW" altLang="en-US" dirty="0"/>
        </a:p>
      </dgm:t>
    </dgm:pt>
    <dgm:pt modelId="{21EA4BEB-8A5D-4031-8F91-13B99426B8BF}" type="parTrans" cxnId="{55B0F7DE-BE57-4F47-BC13-AD4BC3A00356}">
      <dgm:prSet/>
      <dgm:spPr/>
      <dgm:t>
        <a:bodyPr/>
        <a:lstStyle/>
        <a:p>
          <a:endParaRPr lang="zh-TW" altLang="en-US"/>
        </a:p>
      </dgm:t>
    </dgm:pt>
    <dgm:pt modelId="{CA5229B3-3F64-4661-B25F-08CA5912A9F4}" type="sibTrans" cxnId="{55B0F7DE-BE57-4F47-BC13-AD4BC3A00356}">
      <dgm:prSet/>
      <dgm:spPr/>
      <dgm:t>
        <a:bodyPr/>
        <a:lstStyle/>
        <a:p>
          <a:endParaRPr lang="zh-TW" altLang="en-US"/>
        </a:p>
      </dgm:t>
    </dgm:pt>
    <dgm:pt modelId="{D4C4B0EB-C12E-4E18-9356-DFFB15A34DC7}">
      <dgm:prSet phldrT="[文字]"/>
      <dgm:spPr/>
      <dgm:t>
        <a:bodyPr/>
        <a:lstStyle/>
        <a:p>
          <a:r>
            <a:rPr lang="zh-TW" altLang="en-US" dirty="0" smtClean="0"/>
            <a:t>學校重要新聞</a:t>
          </a:r>
          <a:endParaRPr lang="zh-TW" altLang="en-US" dirty="0"/>
        </a:p>
      </dgm:t>
    </dgm:pt>
    <dgm:pt modelId="{6FC8A18C-6573-45B7-B7AD-11A0AB216AB3}" type="parTrans" cxnId="{E1E47B9D-3CDD-4A8D-9344-A42C4F836361}">
      <dgm:prSet/>
      <dgm:spPr/>
      <dgm:t>
        <a:bodyPr/>
        <a:lstStyle/>
        <a:p>
          <a:endParaRPr lang="zh-TW" altLang="en-US"/>
        </a:p>
      </dgm:t>
    </dgm:pt>
    <dgm:pt modelId="{0C8A4999-374C-4FD6-B411-46E1B4A16FA8}" type="sibTrans" cxnId="{E1E47B9D-3CDD-4A8D-9344-A42C4F836361}">
      <dgm:prSet/>
      <dgm:spPr/>
      <dgm:t>
        <a:bodyPr/>
        <a:lstStyle/>
        <a:p>
          <a:endParaRPr lang="zh-TW" altLang="en-US"/>
        </a:p>
      </dgm:t>
    </dgm:pt>
    <dgm:pt modelId="{4ED30B3D-AA36-4629-89B8-3C558EBACD7F}">
      <dgm:prSet phldrT="[文字]"/>
      <dgm:spPr/>
      <dgm:t>
        <a:bodyPr/>
        <a:lstStyle/>
        <a:p>
          <a:r>
            <a:rPr lang="zh-TW" altLang="en-US" dirty="0" smtClean="0"/>
            <a:t>台灣重要新聞</a:t>
          </a:r>
          <a:endParaRPr lang="zh-TW" altLang="en-US" dirty="0"/>
        </a:p>
      </dgm:t>
    </dgm:pt>
    <dgm:pt modelId="{D01F9702-7D60-4237-A698-22656C012952}" type="parTrans" cxnId="{136CF177-31C0-4609-836A-E0CAA223250D}">
      <dgm:prSet/>
      <dgm:spPr/>
      <dgm:t>
        <a:bodyPr/>
        <a:lstStyle/>
        <a:p>
          <a:endParaRPr lang="zh-TW" altLang="en-US"/>
        </a:p>
      </dgm:t>
    </dgm:pt>
    <dgm:pt modelId="{ABB95BEC-5EE6-417D-9933-88252E864C8E}" type="sibTrans" cxnId="{136CF177-31C0-4609-836A-E0CAA223250D}">
      <dgm:prSet/>
      <dgm:spPr/>
      <dgm:t>
        <a:bodyPr/>
        <a:lstStyle/>
        <a:p>
          <a:endParaRPr lang="zh-TW" altLang="en-US"/>
        </a:p>
      </dgm:t>
    </dgm:pt>
    <dgm:pt modelId="{AED88AF8-2314-4AFB-B94E-FE595CE0BB32}">
      <dgm:prSet phldrT="[文字]"/>
      <dgm:spPr/>
      <dgm:t>
        <a:bodyPr/>
        <a:lstStyle/>
        <a:p>
          <a:r>
            <a:rPr lang="zh-TW" altLang="en-US" dirty="0" smtClean="0"/>
            <a:t>經濟頭條</a:t>
          </a:r>
          <a:endParaRPr lang="zh-TW" altLang="en-US" dirty="0"/>
        </a:p>
      </dgm:t>
    </dgm:pt>
    <dgm:pt modelId="{2260202A-D75F-44CF-9546-BCE034294616}" type="parTrans" cxnId="{045F9564-B774-4EFE-9CC5-5D99666E130C}">
      <dgm:prSet/>
      <dgm:spPr/>
      <dgm:t>
        <a:bodyPr/>
        <a:lstStyle/>
        <a:p>
          <a:endParaRPr lang="zh-TW" altLang="en-US"/>
        </a:p>
      </dgm:t>
    </dgm:pt>
    <dgm:pt modelId="{44457457-962F-40A3-ADBC-D08C18240334}" type="sibTrans" cxnId="{045F9564-B774-4EFE-9CC5-5D99666E130C}">
      <dgm:prSet/>
      <dgm:spPr/>
      <dgm:t>
        <a:bodyPr/>
        <a:lstStyle/>
        <a:p>
          <a:endParaRPr lang="zh-TW" altLang="en-US"/>
        </a:p>
      </dgm:t>
    </dgm:pt>
    <dgm:pt modelId="{2B13AF82-4730-4054-99DB-62756287C989}">
      <dgm:prSet phldrT="[文字]"/>
      <dgm:spPr/>
      <dgm:t>
        <a:bodyPr/>
        <a:lstStyle/>
        <a:p>
          <a:r>
            <a:rPr lang="zh-TW" altLang="en-US" dirty="0" smtClean="0"/>
            <a:t>教育</a:t>
          </a:r>
          <a:r>
            <a:rPr lang="en-US" altLang="zh-TW" dirty="0" smtClean="0"/>
            <a:t>&amp;</a:t>
          </a:r>
          <a:r>
            <a:rPr lang="zh-TW" altLang="en-US" dirty="0" smtClean="0"/>
            <a:t>就業重要新聞</a:t>
          </a:r>
          <a:endParaRPr lang="zh-TW" altLang="en-US" dirty="0"/>
        </a:p>
      </dgm:t>
    </dgm:pt>
    <dgm:pt modelId="{E2ABF0D8-BE21-4D99-BD62-0CB96CFC3B58}" type="parTrans" cxnId="{DD40118F-25AA-4F07-9067-F2A63093B3AE}">
      <dgm:prSet/>
      <dgm:spPr/>
      <dgm:t>
        <a:bodyPr/>
        <a:lstStyle/>
        <a:p>
          <a:endParaRPr lang="zh-TW" altLang="en-US"/>
        </a:p>
      </dgm:t>
    </dgm:pt>
    <dgm:pt modelId="{9A87E825-F9CE-453B-985E-3A943B08DB97}" type="sibTrans" cxnId="{DD40118F-25AA-4F07-9067-F2A63093B3AE}">
      <dgm:prSet/>
      <dgm:spPr/>
      <dgm:t>
        <a:bodyPr/>
        <a:lstStyle/>
        <a:p>
          <a:endParaRPr lang="zh-TW" altLang="en-US"/>
        </a:p>
      </dgm:t>
    </dgm:pt>
    <dgm:pt modelId="{B63E57CA-3170-45FB-A135-6ABF3893B6D3}">
      <dgm:prSet phldrT="[文字]"/>
      <dgm:spPr/>
      <dgm:t>
        <a:bodyPr/>
        <a:lstStyle/>
        <a:p>
          <a:r>
            <a:rPr lang="zh-TW" altLang="en-US" dirty="0" smtClean="0"/>
            <a:t>政治頭條</a:t>
          </a:r>
          <a:endParaRPr lang="zh-TW" altLang="en-US" dirty="0"/>
        </a:p>
      </dgm:t>
    </dgm:pt>
    <dgm:pt modelId="{D34999E3-84ED-4D98-82D7-BB916D25D702}" type="parTrans" cxnId="{3856B8BC-6D92-4592-BE52-145118622CA1}">
      <dgm:prSet/>
      <dgm:spPr/>
      <dgm:t>
        <a:bodyPr/>
        <a:lstStyle/>
        <a:p>
          <a:endParaRPr lang="zh-TW" altLang="en-US"/>
        </a:p>
      </dgm:t>
    </dgm:pt>
    <dgm:pt modelId="{27F1DEB5-190B-4107-A955-943DE6B81098}" type="sibTrans" cxnId="{3856B8BC-6D92-4592-BE52-145118622CA1}">
      <dgm:prSet/>
      <dgm:spPr/>
      <dgm:t>
        <a:bodyPr/>
        <a:lstStyle/>
        <a:p>
          <a:endParaRPr lang="zh-TW" altLang="en-US"/>
        </a:p>
      </dgm:t>
    </dgm:pt>
    <dgm:pt modelId="{727D33B4-28A3-40D0-BDB0-43A423D1E080}">
      <dgm:prSet phldrT="[文字]"/>
      <dgm:spPr/>
      <dgm:t>
        <a:bodyPr/>
        <a:lstStyle/>
        <a:p>
          <a:r>
            <a:rPr lang="zh-TW" altLang="en-US" dirty="0" smtClean="0"/>
            <a:t>教育頭條</a:t>
          </a:r>
          <a:endParaRPr lang="zh-TW" altLang="en-US" dirty="0"/>
        </a:p>
      </dgm:t>
    </dgm:pt>
    <dgm:pt modelId="{A9DD0586-2EDC-4967-92E7-2A30266362D3}" type="parTrans" cxnId="{39351067-C4E8-4D89-8E43-50F36F50F472}">
      <dgm:prSet/>
      <dgm:spPr/>
      <dgm:t>
        <a:bodyPr/>
        <a:lstStyle/>
        <a:p>
          <a:endParaRPr lang="zh-TW" altLang="en-US"/>
        </a:p>
      </dgm:t>
    </dgm:pt>
    <dgm:pt modelId="{1BAD20B5-D287-4FCF-BDEE-24CDA8DCC351}" type="sibTrans" cxnId="{39351067-C4E8-4D89-8E43-50F36F50F472}">
      <dgm:prSet/>
      <dgm:spPr/>
      <dgm:t>
        <a:bodyPr/>
        <a:lstStyle/>
        <a:p>
          <a:endParaRPr lang="zh-TW" altLang="en-US"/>
        </a:p>
      </dgm:t>
    </dgm:pt>
    <dgm:pt modelId="{45508D74-4992-4422-BA21-9B341B6A0B24}">
      <dgm:prSet phldrT="[文字]"/>
      <dgm:spPr/>
      <dgm:t>
        <a:bodyPr/>
        <a:lstStyle/>
        <a:p>
          <a:r>
            <a:rPr lang="zh-TW" altLang="en-US" dirty="0" smtClean="0"/>
            <a:t>大陸重要新聞</a:t>
          </a:r>
          <a:endParaRPr lang="en-US" altLang="zh-TW" dirty="0" smtClean="0"/>
        </a:p>
      </dgm:t>
    </dgm:pt>
    <dgm:pt modelId="{1CA3488F-4AD1-4621-AD95-C6D124D8436F}" type="parTrans" cxnId="{310E2616-9BC0-42EE-AF7E-EFE5E7184808}">
      <dgm:prSet/>
      <dgm:spPr/>
      <dgm:t>
        <a:bodyPr/>
        <a:lstStyle/>
        <a:p>
          <a:endParaRPr lang="zh-TW" altLang="en-US"/>
        </a:p>
      </dgm:t>
    </dgm:pt>
    <dgm:pt modelId="{1D16C915-3C78-4280-B221-E77A0B33E8EF}" type="sibTrans" cxnId="{310E2616-9BC0-42EE-AF7E-EFE5E7184808}">
      <dgm:prSet/>
      <dgm:spPr/>
      <dgm:t>
        <a:bodyPr/>
        <a:lstStyle/>
        <a:p>
          <a:endParaRPr lang="zh-TW" altLang="en-US"/>
        </a:p>
      </dgm:t>
    </dgm:pt>
    <dgm:pt modelId="{9BA7228B-054D-4279-83C0-51BAB846B34C}">
      <dgm:prSet phldrT="[文字]"/>
      <dgm:spPr/>
      <dgm:t>
        <a:bodyPr/>
        <a:lstStyle/>
        <a:p>
          <a:r>
            <a:rPr lang="zh-TW" altLang="en-US" dirty="0" smtClean="0"/>
            <a:t>港澳星馬重要新聞</a:t>
          </a:r>
          <a:endParaRPr lang="en-US" altLang="zh-TW" dirty="0" smtClean="0"/>
        </a:p>
      </dgm:t>
    </dgm:pt>
    <dgm:pt modelId="{B23C881A-CAD7-46B0-B7EC-66ACA9BB7CC2}" type="parTrans" cxnId="{72297C15-867F-4222-ACF3-3E62B98ACCE6}">
      <dgm:prSet/>
      <dgm:spPr/>
      <dgm:t>
        <a:bodyPr/>
        <a:lstStyle/>
        <a:p>
          <a:endParaRPr lang="zh-TW" altLang="en-US"/>
        </a:p>
      </dgm:t>
    </dgm:pt>
    <dgm:pt modelId="{1AFE6401-350E-41CB-B5FB-E99B1CC0DE02}" type="sibTrans" cxnId="{72297C15-867F-4222-ACF3-3E62B98ACCE6}">
      <dgm:prSet/>
      <dgm:spPr/>
      <dgm:t>
        <a:bodyPr/>
        <a:lstStyle/>
        <a:p>
          <a:endParaRPr lang="zh-TW" altLang="en-US"/>
        </a:p>
      </dgm:t>
    </dgm:pt>
    <dgm:pt modelId="{629D82A1-B337-42D1-8D08-5B051BE32149}">
      <dgm:prSet phldrT="[文字]"/>
      <dgm:spPr/>
      <dgm:t>
        <a:bodyPr/>
        <a:lstStyle/>
        <a:p>
          <a:r>
            <a:rPr lang="zh-TW" altLang="en-US" dirty="0" smtClean="0"/>
            <a:t>北京頭條</a:t>
          </a:r>
          <a:endParaRPr lang="en-US" altLang="zh-TW" dirty="0" smtClean="0"/>
        </a:p>
      </dgm:t>
    </dgm:pt>
    <dgm:pt modelId="{AFDA2787-F9A6-4F46-A662-A5ECDE2D0B8E}" type="parTrans" cxnId="{B7B05F46-2082-4174-8E91-9F573376D522}">
      <dgm:prSet/>
      <dgm:spPr/>
      <dgm:t>
        <a:bodyPr/>
        <a:lstStyle/>
        <a:p>
          <a:endParaRPr lang="zh-TW" altLang="en-US"/>
        </a:p>
      </dgm:t>
    </dgm:pt>
    <dgm:pt modelId="{69E8512A-DE51-4AF6-B660-40D3EBD0120E}" type="sibTrans" cxnId="{B7B05F46-2082-4174-8E91-9F573376D522}">
      <dgm:prSet/>
      <dgm:spPr/>
      <dgm:t>
        <a:bodyPr/>
        <a:lstStyle/>
        <a:p>
          <a:endParaRPr lang="zh-TW" altLang="en-US"/>
        </a:p>
      </dgm:t>
    </dgm:pt>
    <dgm:pt modelId="{CF4E3845-1151-41FC-B416-0A764EA75C8E}">
      <dgm:prSet phldrT="[文字]"/>
      <dgm:spPr/>
      <dgm:t>
        <a:bodyPr/>
        <a:lstStyle/>
        <a:p>
          <a:r>
            <a:rPr lang="zh-TW" altLang="en-US" dirty="0" smtClean="0"/>
            <a:t>上海頭條</a:t>
          </a:r>
          <a:endParaRPr lang="en-US" altLang="zh-TW" dirty="0" smtClean="0"/>
        </a:p>
      </dgm:t>
    </dgm:pt>
    <dgm:pt modelId="{E6F64C74-3B62-46E9-BD64-520F5CE2CA50}" type="parTrans" cxnId="{CF1554C3-BE5F-40C7-AE11-BBEB7515BF05}">
      <dgm:prSet/>
      <dgm:spPr/>
      <dgm:t>
        <a:bodyPr/>
        <a:lstStyle/>
        <a:p>
          <a:endParaRPr lang="zh-TW" altLang="en-US"/>
        </a:p>
      </dgm:t>
    </dgm:pt>
    <dgm:pt modelId="{F508895B-0D2C-4DF2-BA6A-898ECF070FC4}" type="sibTrans" cxnId="{CF1554C3-BE5F-40C7-AE11-BBEB7515BF05}">
      <dgm:prSet/>
      <dgm:spPr/>
      <dgm:t>
        <a:bodyPr/>
        <a:lstStyle/>
        <a:p>
          <a:endParaRPr lang="zh-TW" altLang="en-US"/>
        </a:p>
      </dgm:t>
    </dgm:pt>
    <dgm:pt modelId="{87B0D583-75CA-42E6-B376-0EBD46D5FC1F}">
      <dgm:prSet phldrT="[文字]"/>
      <dgm:spPr/>
      <dgm:t>
        <a:bodyPr/>
        <a:lstStyle/>
        <a:p>
          <a:r>
            <a:rPr lang="zh-TW" altLang="en-US" dirty="0" smtClean="0"/>
            <a:t>廣東頭條</a:t>
          </a:r>
          <a:endParaRPr lang="en-US" altLang="zh-TW" dirty="0" smtClean="0"/>
        </a:p>
      </dgm:t>
    </dgm:pt>
    <dgm:pt modelId="{643ABEF8-56B0-4762-9040-BC998D6744B8}" type="parTrans" cxnId="{FD4F172A-E15B-4394-B31C-F7AB6844E603}">
      <dgm:prSet/>
      <dgm:spPr/>
      <dgm:t>
        <a:bodyPr/>
        <a:lstStyle/>
        <a:p>
          <a:endParaRPr lang="zh-TW" altLang="en-US"/>
        </a:p>
      </dgm:t>
    </dgm:pt>
    <dgm:pt modelId="{4387871F-1EA7-4DD2-A2C5-40F72BA4DFC3}" type="sibTrans" cxnId="{FD4F172A-E15B-4394-B31C-F7AB6844E603}">
      <dgm:prSet/>
      <dgm:spPr/>
      <dgm:t>
        <a:bodyPr/>
        <a:lstStyle/>
        <a:p>
          <a:endParaRPr lang="zh-TW" altLang="en-US"/>
        </a:p>
      </dgm:t>
    </dgm:pt>
    <dgm:pt modelId="{8379142F-EFAB-401C-9511-96A0EF0953A9}">
      <dgm:prSet phldrT="[文字]"/>
      <dgm:spPr/>
      <dgm:t>
        <a:bodyPr/>
        <a:lstStyle/>
        <a:p>
          <a:r>
            <a:rPr lang="zh-TW" altLang="en-US" dirty="0" smtClean="0"/>
            <a:t>福建頭條</a:t>
          </a:r>
          <a:endParaRPr lang="en-US" altLang="zh-TW" dirty="0" smtClean="0"/>
        </a:p>
      </dgm:t>
    </dgm:pt>
    <dgm:pt modelId="{199B9648-46D7-4ADA-A691-584262111550}" type="parTrans" cxnId="{C4254746-078C-4F43-A3CB-2879404218DD}">
      <dgm:prSet/>
      <dgm:spPr/>
      <dgm:t>
        <a:bodyPr/>
        <a:lstStyle/>
        <a:p>
          <a:endParaRPr lang="zh-TW" altLang="en-US"/>
        </a:p>
      </dgm:t>
    </dgm:pt>
    <dgm:pt modelId="{82306EA1-CA39-4704-BB20-11F57D9EB78C}" type="sibTrans" cxnId="{C4254746-078C-4F43-A3CB-2879404218DD}">
      <dgm:prSet/>
      <dgm:spPr/>
      <dgm:t>
        <a:bodyPr/>
        <a:lstStyle/>
        <a:p>
          <a:endParaRPr lang="zh-TW" altLang="en-US"/>
        </a:p>
      </dgm:t>
    </dgm:pt>
    <dgm:pt modelId="{5088CD3A-F569-469E-B7A9-71D5D03F64D9}">
      <dgm:prSet phldrT="[文字]"/>
      <dgm:spPr/>
      <dgm:t>
        <a:bodyPr/>
        <a:lstStyle/>
        <a:p>
          <a:r>
            <a:rPr lang="zh-TW" altLang="en-US" dirty="0" smtClean="0"/>
            <a:t>香港報刊頭條</a:t>
          </a:r>
          <a:endParaRPr lang="en-US" altLang="zh-TW" dirty="0" smtClean="0"/>
        </a:p>
      </dgm:t>
    </dgm:pt>
    <dgm:pt modelId="{11EEBEDF-9E2C-4DCE-A3AC-1E053BB471C3}" type="parTrans" cxnId="{3FE6A591-C3A8-454F-A972-FE9D941280B7}">
      <dgm:prSet/>
      <dgm:spPr/>
      <dgm:t>
        <a:bodyPr/>
        <a:lstStyle/>
        <a:p>
          <a:endParaRPr lang="zh-TW" altLang="en-US"/>
        </a:p>
      </dgm:t>
    </dgm:pt>
    <dgm:pt modelId="{A143494B-BF77-448F-AE9B-E7C6E417EF7C}" type="sibTrans" cxnId="{3FE6A591-C3A8-454F-A972-FE9D941280B7}">
      <dgm:prSet/>
      <dgm:spPr/>
      <dgm:t>
        <a:bodyPr/>
        <a:lstStyle/>
        <a:p>
          <a:endParaRPr lang="zh-TW" altLang="en-US"/>
        </a:p>
      </dgm:t>
    </dgm:pt>
    <dgm:pt modelId="{48E64D09-3A14-4A8B-B030-B4973C43ECA9}">
      <dgm:prSet phldrT="[文字]"/>
      <dgm:spPr/>
      <dgm:t>
        <a:bodyPr/>
        <a:lstStyle/>
        <a:p>
          <a:r>
            <a:rPr lang="zh-TW" altLang="en-US" dirty="0" smtClean="0"/>
            <a:t>澳門頭條</a:t>
          </a:r>
          <a:endParaRPr lang="en-US" altLang="zh-TW" dirty="0" smtClean="0"/>
        </a:p>
      </dgm:t>
    </dgm:pt>
    <dgm:pt modelId="{A8A40B46-BB56-48CA-B222-A5E2431E8DCF}" type="parTrans" cxnId="{01E768AF-2730-4453-BEEA-DE29CE8E384C}">
      <dgm:prSet/>
      <dgm:spPr/>
      <dgm:t>
        <a:bodyPr/>
        <a:lstStyle/>
        <a:p>
          <a:endParaRPr lang="zh-TW" altLang="en-US"/>
        </a:p>
      </dgm:t>
    </dgm:pt>
    <dgm:pt modelId="{21209165-8681-4C95-8562-544010F9D98C}" type="sibTrans" cxnId="{01E768AF-2730-4453-BEEA-DE29CE8E384C}">
      <dgm:prSet/>
      <dgm:spPr/>
      <dgm:t>
        <a:bodyPr/>
        <a:lstStyle/>
        <a:p>
          <a:endParaRPr lang="zh-TW" altLang="en-US"/>
        </a:p>
      </dgm:t>
    </dgm:pt>
    <dgm:pt modelId="{FE8A2B9A-9604-4182-8502-E5EE828C5D72}">
      <dgm:prSet phldrT="[文字]"/>
      <dgm:spPr/>
      <dgm:t>
        <a:bodyPr/>
        <a:lstStyle/>
        <a:p>
          <a:r>
            <a:rPr lang="zh-TW" altLang="en-US" dirty="0" smtClean="0"/>
            <a:t>星馬頭條</a:t>
          </a:r>
          <a:endParaRPr lang="en-US" altLang="zh-TW" dirty="0" smtClean="0"/>
        </a:p>
        <a:p>
          <a:endParaRPr lang="en-US" altLang="zh-TW" dirty="0" smtClean="0"/>
        </a:p>
      </dgm:t>
    </dgm:pt>
    <dgm:pt modelId="{43B61CE5-0988-400A-82E2-614BD64D093D}" type="parTrans" cxnId="{1CBD3664-0FE5-4ABC-A083-C2EAFAAF9F56}">
      <dgm:prSet/>
      <dgm:spPr/>
      <dgm:t>
        <a:bodyPr/>
        <a:lstStyle/>
        <a:p>
          <a:endParaRPr lang="zh-TW" altLang="en-US"/>
        </a:p>
      </dgm:t>
    </dgm:pt>
    <dgm:pt modelId="{33AD4EFA-6E81-496D-9C8F-485DCD9208D7}" type="sibTrans" cxnId="{1CBD3664-0FE5-4ABC-A083-C2EAFAAF9F56}">
      <dgm:prSet/>
      <dgm:spPr/>
      <dgm:t>
        <a:bodyPr/>
        <a:lstStyle/>
        <a:p>
          <a:endParaRPr lang="zh-TW" altLang="en-US"/>
        </a:p>
      </dgm:t>
    </dgm:pt>
    <dgm:pt modelId="{2CE77112-71EF-463E-A023-D6E0D9A6DE0C}" type="pres">
      <dgm:prSet presAssocID="{DBB06FE3-6493-4C01-A701-EBBF192217F4}" presName="linear" presStyleCnt="0">
        <dgm:presLayoutVars>
          <dgm:animLvl val="lvl"/>
          <dgm:resizeHandles val="exact"/>
        </dgm:presLayoutVars>
      </dgm:prSet>
      <dgm:spPr/>
    </dgm:pt>
    <dgm:pt modelId="{54227F91-6F37-419E-A9BF-1C58367E20A1}" type="pres">
      <dgm:prSet presAssocID="{79D7E46C-1B91-401D-821E-74264FBE76E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C2A351-F8FE-4482-8E30-37E6A84EF7A4}" type="pres">
      <dgm:prSet presAssocID="{79D7E46C-1B91-401D-821E-74264FBE76EC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F1F7AC-ACA4-4B15-81D5-F656E360CB00}" type="pres">
      <dgm:prSet presAssocID="{4ED30B3D-AA36-4629-89B8-3C558EBACD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5C1DE0-934B-4B91-89DA-8688B61384DE}" type="pres">
      <dgm:prSet presAssocID="{4ED30B3D-AA36-4629-89B8-3C558EBACD7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964C2-8847-4951-BE2E-2979DF1B055F}" type="pres">
      <dgm:prSet presAssocID="{45508D74-4992-4422-BA21-9B341B6A0B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09238B-2C17-454F-AB3A-9770763D64A1}" type="pres">
      <dgm:prSet presAssocID="{45508D74-4992-4422-BA21-9B341B6A0B2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96F998-9B16-4F06-BCA9-EC68024D9AB0}" type="pres">
      <dgm:prSet presAssocID="{9BA7228B-054D-4279-83C0-51BAB846B34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3474DE-68F1-4BFC-9243-56E9594B5A8A}" type="pres">
      <dgm:prSet presAssocID="{9BA7228B-054D-4279-83C0-51BAB846B34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36CF177-31C0-4609-836A-E0CAA223250D}" srcId="{DBB06FE3-6493-4C01-A701-EBBF192217F4}" destId="{4ED30B3D-AA36-4629-89B8-3C558EBACD7F}" srcOrd="1" destOrd="0" parTransId="{D01F9702-7D60-4237-A698-22656C012952}" sibTransId="{ABB95BEC-5EE6-417D-9933-88252E864C8E}"/>
    <dgm:cxn modelId="{C4254746-078C-4F43-A3CB-2879404218DD}" srcId="{45508D74-4992-4422-BA21-9B341B6A0B24}" destId="{8379142F-EFAB-401C-9511-96A0EF0953A9}" srcOrd="3" destOrd="0" parTransId="{199B9648-46D7-4ADA-A691-584262111550}" sibTransId="{82306EA1-CA39-4704-BB20-11F57D9EB78C}"/>
    <dgm:cxn modelId="{310E2616-9BC0-42EE-AF7E-EFE5E7184808}" srcId="{DBB06FE3-6493-4C01-A701-EBBF192217F4}" destId="{45508D74-4992-4422-BA21-9B341B6A0B24}" srcOrd="2" destOrd="0" parTransId="{1CA3488F-4AD1-4621-AD95-C6D124D8436F}" sibTransId="{1D16C915-3C78-4280-B221-E77A0B33E8EF}"/>
    <dgm:cxn modelId="{73A4B952-BF92-44C5-A55E-F24F9A585C41}" type="presOf" srcId="{727D33B4-28A3-40D0-BDB0-43A423D1E080}" destId="{E75C1DE0-934B-4B91-89DA-8688B61384DE}" srcOrd="0" destOrd="2" presId="urn:microsoft.com/office/officeart/2005/8/layout/vList2"/>
    <dgm:cxn modelId="{55132232-F7E2-4AE8-9A8E-6CF8B1DFBFE4}" type="presOf" srcId="{B63E57CA-3170-45FB-A135-6ABF3893B6D3}" destId="{E75C1DE0-934B-4B91-89DA-8688B61384DE}" srcOrd="0" destOrd="1" presId="urn:microsoft.com/office/officeart/2005/8/layout/vList2"/>
    <dgm:cxn modelId="{3856B8BC-6D92-4592-BE52-145118622CA1}" srcId="{4ED30B3D-AA36-4629-89B8-3C558EBACD7F}" destId="{B63E57CA-3170-45FB-A135-6ABF3893B6D3}" srcOrd="1" destOrd="0" parTransId="{D34999E3-84ED-4D98-82D7-BB916D25D702}" sibTransId="{27F1DEB5-190B-4107-A955-943DE6B81098}"/>
    <dgm:cxn modelId="{7988FE4C-9B20-4BB7-9A6D-83D53F571824}" type="presOf" srcId="{2B13AF82-4730-4054-99DB-62756287C989}" destId="{42C2A351-F8FE-4482-8E30-37E6A84EF7A4}" srcOrd="0" destOrd="1" presId="urn:microsoft.com/office/officeart/2005/8/layout/vList2"/>
    <dgm:cxn modelId="{3619F510-6CD0-4617-B5D0-27A31FEE9EAC}" type="presOf" srcId="{48E64D09-3A14-4A8B-B030-B4973C43ECA9}" destId="{633474DE-68F1-4BFC-9243-56E9594B5A8A}" srcOrd="0" destOrd="1" presId="urn:microsoft.com/office/officeart/2005/8/layout/vList2"/>
    <dgm:cxn modelId="{EF204459-58C9-46A0-A605-A28748D6D541}" type="presOf" srcId="{4ED30B3D-AA36-4629-89B8-3C558EBACD7F}" destId="{82F1F7AC-ACA4-4B15-81D5-F656E360CB00}" srcOrd="0" destOrd="0" presId="urn:microsoft.com/office/officeart/2005/8/layout/vList2"/>
    <dgm:cxn modelId="{A8AB9CDB-5A5F-47E8-B2B4-5A7C42BE70EC}" type="presOf" srcId="{8379142F-EFAB-401C-9511-96A0EF0953A9}" destId="{BA09238B-2C17-454F-AB3A-9770763D64A1}" srcOrd="0" destOrd="3" presId="urn:microsoft.com/office/officeart/2005/8/layout/vList2"/>
    <dgm:cxn modelId="{72297C15-867F-4222-ACF3-3E62B98ACCE6}" srcId="{DBB06FE3-6493-4C01-A701-EBBF192217F4}" destId="{9BA7228B-054D-4279-83C0-51BAB846B34C}" srcOrd="3" destOrd="0" parTransId="{B23C881A-CAD7-46B0-B7EC-66ACA9BB7CC2}" sibTransId="{1AFE6401-350E-41CB-B5FB-E99B1CC0DE02}"/>
    <dgm:cxn modelId="{3862E952-BD5C-4E39-8F3E-7AD5CF2EF69F}" type="presOf" srcId="{FE8A2B9A-9604-4182-8502-E5EE828C5D72}" destId="{633474DE-68F1-4BFC-9243-56E9594B5A8A}" srcOrd="0" destOrd="2" presId="urn:microsoft.com/office/officeart/2005/8/layout/vList2"/>
    <dgm:cxn modelId="{012FB479-DB1C-4786-992C-0AD2A6996510}" type="presOf" srcId="{87B0D583-75CA-42E6-B376-0EBD46D5FC1F}" destId="{BA09238B-2C17-454F-AB3A-9770763D64A1}" srcOrd="0" destOrd="2" presId="urn:microsoft.com/office/officeart/2005/8/layout/vList2"/>
    <dgm:cxn modelId="{2BA406A2-C54B-4F65-B0C4-647F2B8B57C8}" type="presOf" srcId="{CF4E3845-1151-41FC-B416-0A764EA75C8E}" destId="{BA09238B-2C17-454F-AB3A-9770763D64A1}" srcOrd="0" destOrd="1" presId="urn:microsoft.com/office/officeart/2005/8/layout/vList2"/>
    <dgm:cxn modelId="{B7B05F46-2082-4174-8E91-9F573376D522}" srcId="{45508D74-4992-4422-BA21-9B341B6A0B24}" destId="{629D82A1-B337-42D1-8D08-5B051BE32149}" srcOrd="0" destOrd="0" parTransId="{AFDA2787-F9A6-4F46-A662-A5ECDE2D0B8E}" sibTransId="{69E8512A-DE51-4AF6-B660-40D3EBD0120E}"/>
    <dgm:cxn modelId="{3FE6A591-C3A8-454F-A972-FE9D941280B7}" srcId="{9BA7228B-054D-4279-83C0-51BAB846B34C}" destId="{5088CD3A-F569-469E-B7A9-71D5D03F64D9}" srcOrd="0" destOrd="0" parTransId="{11EEBEDF-9E2C-4DCE-A3AC-1E053BB471C3}" sibTransId="{A143494B-BF77-448F-AE9B-E7C6E417EF7C}"/>
    <dgm:cxn modelId="{CF1554C3-BE5F-40C7-AE11-BBEB7515BF05}" srcId="{45508D74-4992-4422-BA21-9B341B6A0B24}" destId="{CF4E3845-1151-41FC-B416-0A764EA75C8E}" srcOrd="1" destOrd="0" parTransId="{E6F64C74-3B62-46E9-BD64-520F5CE2CA50}" sibTransId="{F508895B-0D2C-4DF2-BA6A-898ECF070FC4}"/>
    <dgm:cxn modelId="{E1E47B9D-3CDD-4A8D-9344-A42C4F836361}" srcId="{79D7E46C-1B91-401D-821E-74264FBE76EC}" destId="{D4C4B0EB-C12E-4E18-9356-DFFB15A34DC7}" srcOrd="0" destOrd="0" parTransId="{6FC8A18C-6573-45B7-B7AD-11A0AB216AB3}" sibTransId="{0C8A4999-374C-4FD6-B411-46E1B4A16FA8}"/>
    <dgm:cxn modelId="{440BC7F6-E8F5-4BFC-9738-89B73DF8983F}" type="presOf" srcId="{45508D74-4992-4422-BA21-9B341B6A0B24}" destId="{FF9964C2-8847-4951-BE2E-2979DF1B055F}" srcOrd="0" destOrd="0" presId="urn:microsoft.com/office/officeart/2005/8/layout/vList2"/>
    <dgm:cxn modelId="{2BB4D30D-8221-4E1E-A7A2-2BA3F43C05A3}" type="presOf" srcId="{79D7E46C-1B91-401D-821E-74264FBE76EC}" destId="{54227F91-6F37-419E-A9BF-1C58367E20A1}" srcOrd="0" destOrd="0" presId="urn:microsoft.com/office/officeart/2005/8/layout/vList2"/>
    <dgm:cxn modelId="{3243E8AE-2EE9-48E0-9050-C69FE792119D}" type="presOf" srcId="{9BA7228B-054D-4279-83C0-51BAB846B34C}" destId="{F896F998-9B16-4F06-BCA9-EC68024D9AB0}" srcOrd="0" destOrd="0" presId="urn:microsoft.com/office/officeart/2005/8/layout/vList2"/>
    <dgm:cxn modelId="{6202FA70-CABC-4A43-998E-9B68B73BF77D}" type="presOf" srcId="{DBB06FE3-6493-4C01-A701-EBBF192217F4}" destId="{2CE77112-71EF-463E-A023-D6E0D9A6DE0C}" srcOrd="0" destOrd="0" presId="urn:microsoft.com/office/officeart/2005/8/layout/vList2"/>
    <dgm:cxn modelId="{55B0F7DE-BE57-4F47-BC13-AD4BC3A00356}" srcId="{DBB06FE3-6493-4C01-A701-EBBF192217F4}" destId="{79D7E46C-1B91-401D-821E-74264FBE76EC}" srcOrd="0" destOrd="0" parTransId="{21EA4BEB-8A5D-4031-8F91-13B99426B8BF}" sibTransId="{CA5229B3-3F64-4661-B25F-08CA5912A9F4}"/>
    <dgm:cxn modelId="{01E768AF-2730-4453-BEEA-DE29CE8E384C}" srcId="{9BA7228B-054D-4279-83C0-51BAB846B34C}" destId="{48E64D09-3A14-4A8B-B030-B4973C43ECA9}" srcOrd="1" destOrd="0" parTransId="{A8A40B46-BB56-48CA-B222-A5E2431E8DCF}" sibTransId="{21209165-8681-4C95-8562-544010F9D98C}"/>
    <dgm:cxn modelId="{DD40118F-25AA-4F07-9067-F2A63093B3AE}" srcId="{79D7E46C-1B91-401D-821E-74264FBE76EC}" destId="{2B13AF82-4730-4054-99DB-62756287C989}" srcOrd="1" destOrd="0" parTransId="{E2ABF0D8-BE21-4D99-BD62-0CB96CFC3B58}" sibTransId="{9A87E825-F9CE-453B-985E-3A943B08DB97}"/>
    <dgm:cxn modelId="{39351067-C4E8-4D89-8E43-50F36F50F472}" srcId="{4ED30B3D-AA36-4629-89B8-3C558EBACD7F}" destId="{727D33B4-28A3-40D0-BDB0-43A423D1E080}" srcOrd="2" destOrd="0" parTransId="{A9DD0586-2EDC-4967-92E7-2A30266362D3}" sibTransId="{1BAD20B5-D287-4FCF-BDEE-24CDA8DCC351}"/>
    <dgm:cxn modelId="{168399ED-6DBD-4F6E-8F83-ECC567860C0C}" type="presOf" srcId="{629D82A1-B337-42D1-8D08-5B051BE32149}" destId="{BA09238B-2C17-454F-AB3A-9770763D64A1}" srcOrd="0" destOrd="0" presId="urn:microsoft.com/office/officeart/2005/8/layout/vList2"/>
    <dgm:cxn modelId="{045F9564-B774-4EFE-9CC5-5D99666E130C}" srcId="{4ED30B3D-AA36-4629-89B8-3C558EBACD7F}" destId="{AED88AF8-2314-4AFB-B94E-FE595CE0BB32}" srcOrd="0" destOrd="0" parTransId="{2260202A-D75F-44CF-9546-BCE034294616}" sibTransId="{44457457-962F-40A3-ADBC-D08C18240334}"/>
    <dgm:cxn modelId="{7F82A0B4-8ECE-4201-BFB6-D0E6BF377B59}" type="presOf" srcId="{AED88AF8-2314-4AFB-B94E-FE595CE0BB32}" destId="{E75C1DE0-934B-4B91-89DA-8688B61384DE}" srcOrd="0" destOrd="0" presId="urn:microsoft.com/office/officeart/2005/8/layout/vList2"/>
    <dgm:cxn modelId="{FD4F172A-E15B-4394-B31C-F7AB6844E603}" srcId="{45508D74-4992-4422-BA21-9B341B6A0B24}" destId="{87B0D583-75CA-42E6-B376-0EBD46D5FC1F}" srcOrd="2" destOrd="0" parTransId="{643ABEF8-56B0-4762-9040-BC998D6744B8}" sibTransId="{4387871F-1EA7-4DD2-A2C5-40F72BA4DFC3}"/>
    <dgm:cxn modelId="{1CBD3664-0FE5-4ABC-A083-C2EAFAAF9F56}" srcId="{9BA7228B-054D-4279-83C0-51BAB846B34C}" destId="{FE8A2B9A-9604-4182-8502-E5EE828C5D72}" srcOrd="2" destOrd="0" parTransId="{43B61CE5-0988-400A-82E2-614BD64D093D}" sibTransId="{33AD4EFA-6E81-496D-9C8F-485DCD9208D7}"/>
    <dgm:cxn modelId="{2842C344-3812-4E7E-8CF3-D0D6A7208BF0}" type="presOf" srcId="{5088CD3A-F569-469E-B7A9-71D5D03F64D9}" destId="{633474DE-68F1-4BFC-9243-56E9594B5A8A}" srcOrd="0" destOrd="0" presId="urn:microsoft.com/office/officeart/2005/8/layout/vList2"/>
    <dgm:cxn modelId="{3C733345-2DDE-425B-87B6-297211DBECE7}" type="presOf" srcId="{D4C4B0EB-C12E-4E18-9356-DFFB15A34DC7}" destId="{42C2A351-F8FE-4482-8E30-37E6A84EF7A4}" srcOrd="0" destOrd="0" presId="urn:microsoft.com/office/officeart/2005/8/layout/vList2"/>
    <dgm:cxn modelId="{0882841D-5973-4706-BA30-4C38FF57E0CB}" type="presParOf" srcId="{2CE77112-71EF-463E-A023-D6E0D9A6DE0C}" destId="{54227F91-6F37-419E-A9BF-1C58367E20A1}" srcOrd="0" destOrd="0" presId="urn:microsoft.com/office/officeart/2005/8/layout/vList2"/>
    <dgm:cxn modelId="{34BDCA97-F19B-4C4F-838F-AD9D725E4006}" type="presParOf" srcId="{2CE77112-71EF-463E-A023-D6E0D9A6DE0C}" destId="{42C2A351-F8FE-4482-8E30-37E6A84EF7A4}" srcOrd="1" destOrd="0" presId="urn:microsoft.com/office/officeart/2005/8/layout/vList2"/>
    <dgm:cxn modelId="{F478BDCC-E7A0-45CF-8C2F-BD7D28466D46}" type="presParOf" srcId="{2CE77112-71EF-463E-A023-D6E0D9A6DE0C}" destId="{82F1F7AC-ACA4-4B15-81D5-F656E360CB00}" srcOrd="2" destOrd="0" presId="urn:microsoft.com/office/officeart/2005/8/layout/vList2"/>
    <dgm:cxn modelId="{C7726B8C-8FEC-4972-B0CF-223AF5A81E1C}" type="presParOf" srcId="{2CE77112-71EF-463E-A023-D6E0D9A6DE0C}" destId="{E75C1DE0-934B-4B91-89DA-8688B61384DE}" srcOrd="3" destOrd="0" presId="urn:microsoft.com/office/officeart/2005/8/layout/vList2"/>
    <dgm:cxn modelId="{13E6A5AF-0D0A-45D4-90BE-6D71F148144B}" type="presParOf" srcId="{2CE77112-71EF-463E-A023-D6E0D9A6DE0C}" destId="{FF9964C2-8847-4951-BE2E-2979DF1B055F}" srcOrd="4" destOrd="0" presId="urn:microsoft.com/office/officeart/2005/8/layout/vList2"/>
    <dgm:cxn modelId="{5204346E-814C-4EED-8DA8-6ABE403CE016}" type="presParOf" srcId="{2CE77112-71EF-463E-A023-D6E0D9A6DE0C}" destId="{BA09238B-2C17-454F-AB3A-9770763D64A1}" srcOrd="5" destOrd="0" presId="urn:microsoft.com/office/officeart/2005/8/layout/vList2"/>
    <dgm:cxn modelId="{B1097A34-3B3A-4849-ACF0-48DAD9DD738A}" type="presParOf" srcId="{2CE77112-71EF-463E-A023-D6E0D9A6DE0C}" destId="{F896F998-9B16-4F06-BCA9-EC68024D9AB0}" srcOrd="6" destOrd="0" presId="urn:microsoft.com/office/officeart/2005/8/layout/vList2"/>
    <dgm:cxn modelId="{02E6F2BF-653D-46D8-A055-F71A722DD51A}" type="presParOf" srcId="{2CE77112-71EF-463E-A023-D6E0D9A6DE0C}" destId="{633474DE-68F1-4BFC-9243-56E9594B5A8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B06FE3-6493-4C01-A701-EBBF192217F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79D7E46C-1B91-401D-821E-74264FBE76EC}">
      <dgm:prSet phldrT="[文字]"/>
      <dgm:spPr/>
      <dgm:t>
        <a:bodyPr/>
        <a:lstStyle/>
        <a:p>
          <a:r>
            <a:rPr lang="zh-TW" altLang="en-US" dirty="0" smtClean="0"/>
            <a:t>新聞分類</a:t>
          </a:r>
          <a:endParaRPr lang="zh-TW" altLang="en-US" dirty="0"/>
        </a:p>
      </dgm:t>
    </dgm:pt>
    <dgm:pt modelId="{21EA4BEB-8A5D-4031-8F91-13B99426B8BF}" type="parTrans" cxnId="{55B0F7DE-BE57-4F47-BC13-AD4BC3A00356}">
      <dgm:prSet/>
      <dgm:spPr/>
      <dgm:t>
        <a:bodyPr/>
        <a:lstStyle/>
        <a:p>
          <a:endParaRPr lang="zh-TW" altLang="en-US"/>
        </a:p>
      </dgm:t>
    </dgm:pt>
    <dgm:pt modelId="{CA5229B3-3F64-4661-B25F-08CA5912A9F4}" type="sibTrans" cxnId="{55B0F7DE-BE57-4F47-BC13-AD4BC3A00356}">
      <dgm:prSet/>
      <dgm:spPr/>
      <dgm:t>
        <a:bodyPr/>
        <a:lstStyle/>
        <a:p>
          <a:endParaRPr lang="zh-TW" altLang="en-US"/>
        </a:p>
      </dgm:t>
    </dgm:pt>
    <dgm:pt modelId="{D4C4B0EB-C12E-4E18-9356-DFFB15A34DC7}">
      <dgm:prSet phldrT="[文字]"/>
      <dgm:spPr/>
      <dgm:t>
        <a:bodyPr/>
        <a:lstStyle/>
        <a:p>
          <a:r>
            <a:rPr lang="zh-TW" altLang="en-US" dirty="0" smtClean="0"/>
            <a:t>北台灣新聞</a:t>
          </a:r>
          <a:endParaRPr lang="zh-TW" altLang="en-US" dirty="0"/>
        </a:p>
      </dgm:t>
    </dgm:pt>
    <dgm:pt modelId="{6FC8A18C-6573-45B7-B7AD-11A0AB216AB3}" type="parTrans" cxnId="{E1E47B9D-3CDD-4A8D-9344-A42C4F836361}">
      <dgm:prSet/>
      <dgm:spPr/>
      <dgm:t>
        <a:bodyPr/>
        <a:lstStyle/>
        <a:p>
          <a:endParaRPr lang="zh-TW" altLang="en-US"/>
        </a:p>
      </dgm:t>
    </dgm:pt>
    <dgm:pt modelId="{0C8A4999-374C-4FD6-B411-46E1B4A16FA8}" type="sibTrans" cxnId="{E1E47B9D-3CDD-4A8D-9344-A42C4F836361}">
      <dgm:prSet/>
      <dgm:spPr/>
      <dgm:t>
        <a:bodyPr/>
        <a:lstStyle/>
        <a:p>
          <a:endParaRPr lang="zh-TW" altLang="en-US"/>
        </a:p>
      </dgm:t>
    </dgm:pt>
    <dgm:pt modelId="{CF6058D7-AAA7-4B30-82CE-10A00E50C97C}">
      <dgm:prSet phldrT="[文字]"/>
      <dgm:spPr/>
      <dgm:t>
        <a:bodyPr/>
        <a:lstStyle/>
        <a:p>
          <a:r>
            <a:rPr lang="zh-TW" altLang="en-US" dirty="0" smtClean="0"/>
            <a:t>台灣當期暢銷雜誌</a:t>
          </a:r>
          <a:endParaRPr lang="zh-TW" altLang="en-US" dirty="0"/>
        </a:p>
      </dgm:t>
    </dgm:pt>
    <dgm:pt modelId="{E07E6322-5044-4659-A2F4-16CFBA734EA7}" type="parTrans" cxnId="{8F0CA50C-872F-462A-ABBC-5ABE3FDD52D3}">
      <dgm:prSet/>
      <dgm:spPr/>
      <dgm:t>
        <a:bodyPr/>
        <a:lstStyle/>
        <a:p>
          <a:endParaRPr lang="zh-TW" altLang="en-US"/>
        </a:p>
      </dgm:t>
    </dgm:pt>
    <dgm:pt modelId="{48A3F43F-F071-43D7-8AB6-C05BEECDA826}" type="sibTrans" cxnId="{8F0CA50C-872F-462A-ABBC-5ABE3FDD52D3}">
      <dgm:prSet/>
      <dgm:spPr/>
      <dgm:t>
        <a:bodyPr/>
        <a:lstStyle/>
        <a:p>
          <a:endParaRPr lang="zh-TW" altLang="en-US"/>
        </a:p>
      </dgm:t>
    </dgm:pt>
    <dgm:pt modelId="{2E48C6D3-3CF9-4DA5-ACED-A6A37F35DE2C}">
      <dgm:prSet phldrT="[文字]"/>
      <dgm:spPr/>
      <dgm:t>
        <a:bodyPr/>
        <a:lstStyle/>
        <a:p>
          <a:r>
            <a:rPr lang="zh-TW" altLang="en-US" dirty="0" smtClean="0"/>
            <a:t>台灣當紅網路新聞</a:t>
          </a:r>
          <a:endParaRPr lang="zh-TW" altLang="en-US" dirty="0"/>
        </a:p>
      </dgm:t>
    </dgm:pt>
    <dgm:pt modelId="{96ECDE55-8BC6-419C-8594-4672DC830957}" type="parTrans" cxnId="{CCD30CC9-B029-4F97-8483-DFCFF67A454E}">
      <dgm:prSet/>
      <dgm:spPr/>
      <dgm:t>
        <a:bodyPr/>
        <a:lstStyle/>
        <a:p>
          <a:endParaRPr lang="zh-TW" altLang="en-US"/>
        </a:p>
      </dgm:t>
    </dgm:pt>
    <dgm:pt modelId="{1F32868C-6953-4E49-9E2F-1DBE47A51A0B}" type="sibTrans" cxnId="{CCD30CC9-B029-4F97-8483-DFCFF67A454E}">
      <dgm:prSet/>
      <dgm:spPr/>
      <dgm:t>
        <a:bodyPr/>
        <a:lstStyle/>
        <a:p>
          <a:endParaRPr lang="zh-TW" altLang="en-US"/>
        </a:p>
      </dgm:t>
    </dgm:pt>
    <dgm:pt modelId="{0B10CF09-42F8-452C-AA88-9F6400B7531C}">
      <dgm:prSet phldrT="[文字]"/>
      <dgm:spPr/>
      <dgm:t>
        <a:bodyPr/>
        <a:lstStyle/>
        <a:p>
          <a:r>
            <a:rPr lang="zh-TW" altLang="en-US" dirty="0" smtClean="0"/>
            <a:t>中台灣新聞</a:t>
          </a:r>
          <a:endParaRPr lang="zh-TW" altLang="en-US" dirty="0"/>
        </a:p>
      </dgm:t>
    </dgm:pt>
    <dgm:pt modelId="{A8A6E1D4-27A3-4F0A-A386-C90DB51EB4FD}" type="parTrans" cxnId="{A7C5BF25-A859-49CE-8C67-CBBD2A6642DB}">
      <dgm:prSet/>
      <dgm:spPr/>
    </dgm:pt>
    <dgm:pt modelId="{267A7CBA-4DBA-4A9B-A875-2C33A4FF70AD}" type="sibTrans" cxnId="{A7C5BF25-A859-49CE-8C67-CBBD2A6642DB}">
      <dgm:prSet/>
      <dgm:spPr/>
    </dgm:pt>
    <dgm:pt modelId="{6E8BE510-9886-4754-8BC8-476ED6F5DCFE}">
      <dgm:prSet phldrT="[文字]"/>
      <dgm:spPr/>
      <dgm:t>
        <a:bodyPr/>
        <a:lstStyle/>
        <a:p>
          <a:r>
            <a:rPr lang="zh-TW" altLang="en-US" dirty="0" smtClean="0"/>
            <a:t>南台灣新聞</a:t>
          </a:r>
          <a:endParaRPr lang="zh-TW" altLang="en-US" dirty="0"/>
        </a:p>
      </dgm:t>
    </dgm:pt>
    <dgm:pt modelId="{79632212-435F-4AAF-A709-73E668A55973}" type="parTrans" cxnId="{5AABEE9A-3193-4EA1-A8B3-3B43C33915C3}">
      <dgm:prSet/>
      <dgm:spPr/>
    </dgm:pt>
    <dgm:pt modelId="{F260E1F7-2EE8-4F59-A695-3C6ED302F337}" type="sibTrans" cxnId="{5AABEE9A-3193-4EA1-A8B3-3B43C33915C3}">
      <dgm:prSet/>
      <dgm:spPr/>
    </dgm:pt>
    <dgm:pt modelId="{71CFA648-8FD9-47D3-A128-D1CDB1D38D53}">
      <dgm:prSet phldrT="[文字]"/>
      <dgm:spPr/>
      <dgm:t>
        <a:bodyPr/>
        <a:lstStyle/>
        <a:p>
          <a:r>
            <a:rPr lang="zh-TW" altLang="en-US" dirty="0" smtClean="0"/>
            <a:t>東台灣新聞</a:t>
          </a:r>
          <a:endParaRPr lang="zh-TW" altLang="en-US" dirty="0"/>
        </a:p>
      </dgm:t>
    </dgm:pt>
    <dgm:pt modelId="{662D145E-212C-4126-A4C2-6E58CF6D4B51}" type="parTrans" cxnId="{166988A2-95E1-4115-900D-B98EFC11AB05}">
      <dgm:prSet/>
      <dgm:spPr/>
    </dgm:pt>
    <dgm:pt modelId="{C99F0E13-2886-4670-9539-E375FE229F9A}" type="sibTrans" cxnId="{166988A2-95E1-4115-900D-B98EFC11AB05}">
      <dgm:prSet/>
      <dgm:spPr/>
    </dgm:pt>
    <dgm:pt modelId="{2CE77112-71EF-463E-A023-D6E0D9A6DE0C}" type="pres">
      <dgm:prSet presAssocID="{DBB06FE3-6493-4C01-A701-EBBF192217F4}" presName="linear" presStyleCnt="0">
        <dgm:presLayoutVars>
          <dgm:animLvl val="lvl"/>
          <dgm:resizeHandles val="exact"/>
        </dgm:presLayoutVars>
      </dgm:prSet>
      <dgm:spPr/>
    </dgm:pt>
    <dgm:pt modelId="{54227F91-6F37-419E-A9BF-1C58367E20A1}" type="pres">
      <dgm:prSet presAssocID="{79D7E46C-1B91-401D-821E-74264FBE76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C2A351-F8FE-4482-8E30-37E6A84EF7A4}" type="pres">
      <dgm:prSet presAssocID="{79D7E46C-1B91-401D-821E-74264FBE76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BB0A76-D185-42D6-ABFE-AAF73F26A4B0}" type="pres">
      <dgm:prSet presAssocID="{CF6058D7-AAA7-4B30-82CE-10A00E50C9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5306964-A9ED-4B5A-92CE-5D0E552E3F33}" type="pres">
      <dgm:prSet presAssocID="{48A3F43F-F071-43D7-8AB6-C05BEECDA826}" presName="spacer" presStyleCnt="0"/>
      <dgm:spPr/>
    </dgm:pt>
    <dgm:pt modelId="{E6363288-88AA-42AE-A78B-3FAF502FADEE}" type="pres">
      <dgm:prSet presAssocID="{2E48C6D3-3CF9-4DA5-ACED-A6A37F35DE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22460EF-A2EE-448F-B810-6836F9055BE8}" type="presOf" srcId="{DBB06FE3-6493-4C01-A701-EBBF192217F4}" destId="{2CE77112-71EF-463E-A023-D6E0D9A6DE0C}" srcOrd="0" destOrd="0" presId="urn:microsoft.com/office/officeart/2005/8/layout/vList2"/>
    <dgm:cxn modelId="{455864C9-9AEE-4148-8602-3B1C8E67A5F7}" type="presOf" srcId="{D4C4B0EB-C12E-4E18-9356-DFFB15A34DC7}" destId="{42C2A351-F8FE-4482-8E30-37E6A84EF7A4}" srcOrd="0" destOrd="0" presId="urn:microsoft.com/office/officeart/2005/8/layout/vList2"/>
    <dgm:cxn modelId="{2D38A0A0-C9BE-4D01-859E-8717C0FB2193}" type="presOf" srcId="{2E48C6D3-3CF9-4DA5-ACED-A6A37F35DE2C}" destId="{E6363288-88AA-42AE-A78B-3FAF502FADEE}" srcOrd="0" destOrd="0" presId="urn:microsoft.com/office/officeart/2005/8/layout/vList2"/>
    <dgm:cxn modelId="{9EEC4CAC-2286-41C7-850B-86E9BA3101EB}" type="presOf" srcId="{0B10CF09-42F8-452C-AA88-9F6400B7531C}" destId="{42C2A351-F8FE-4482-8E30-37E6A84EF7A4}" srcOrd="0" destOrd="1" presId="urn:microsoft.com/office/officeart/2005/8/layout/vList2"/>
    <dgm:cxn modelId="{A7C5BF25-A859-49CE-8C67-CBBD2A6642DB}" srcId="{79D7E46C-1B91-401D-821E-74264FBE76EC}" destId="{0B10CF09-42F8-452C-AA88-9F6400B7531C}" srcOrd="1" destOrd="0" parTransId="{A8A6E1D4-27A3-4F0A-A386-C90DB51EB4FD}" sibTransId="{267A7CBA-4DBA-4A9B-A875-2C33A4FF70AD}"/>
    <dgm:cxn modelId="{55B0F7DE-BE57-4F47-BC13-AD4BC3A00356}" srcId="{DBB06FE3-6493-4C01-A701-EBBF192217F4}" destId="{79D7E46C-1B91-401D-821E-74264FBE76EC}" srcOrd="0" destOrd="0" parTransId="{21EA4BEB-8A5D-4031-8F91-13B99426B8BF}" sibTransId="{CA5229B3-3F64-4661-B25F-08CA5912A9F4}"/>
    <dgm:cxn modelId="{C9349792-3D60-483D-BF8A-F655BFD1C0D7}" type="presOf" srcId="{79D7E46C-1B91-401D-821E-74264FBE76EC}" destId="{54227F91-6F37-419E-A9BF-1C58367E20A1}" srcOrd="0" destOrd="0" presId="urn:microsoft.com/office/officeart/2005/8/layout/vList2"/>
    <dgm:cxn modelId="{3AF3D052-F170-4CB0-A72F-C5CF4D4BB885}" type="presOf" srcId="{6E8BE510-9886-4754-8BC8-476ED6F5DCFE}" destId="{42C2A351-F8FE-4482-8E30-37E6A84EF7A4}" srcOrd="0" destOrd="2" presId="urn:microsoft.com/office/officeart/2005/8/layout/vList2"/>
    <dgm:cxn modelId="{CCD30CC9-B029-4F97-8483-DFCFF67A454E}" srcId="{DBB06FE3-6493-4C01-A701-EBBF192217F4}" destId="{2E48C6D3-3CF9-4DA5-ACED-A6A37F35DE2C}" srcOrd="2" destOrd="0" parTransId="{96ECDE55-8BC6-419C-8594-4672DC830957}" sibTransId="{1F32868C-6953-4E49-9E2F-1DBE47A51A0B}"/>
    <dgm:cxn modelId="{F2E08427-529A-43C8-B905-3CFB70DC6496}" type="presOf" srcId="{CF6058D7-AAA7-4B30-82CE-10A00E50C97C}" destId="{61BB0A76-D185-42D6-ABFE-AAF73F26A4B0}" srcOrd="0" destOrd="0" presId="urn:microsoft.com/office/officeart/2005/8/layout/vList2"/>
    <dgm:cxn modelId="{5AABEE9A-3193-4EA1-A8B3-3B43C33915C3}" srcId="{79D7E46C-1B91-401D-821E-74264FBE76EC}" destId="{6E8BE510-9886-4754-8BC8-476ED6F5DCFE}" srcOrd="2" destOrd="0" parTransId="{79632212-435F-4AAF-A709-73E668A55973}" sibTransId="{F260E1F7-2EE8-4F59-A695-3C6ED302F337}"/>
    <dgm:cxn modelId="{166988A2-95E1-4115-900D-B98EFC11AB05}" srcId="{79D7E46C-1B91-401D-821E-74264FBE76EC}" destId="{71CFA648-8FD9-47D3-A128-D1CDB1D38D53}" srcOrd="3" destOrd="0" parTransId="{662D145E-212C-4126-A4C2-6E58CF6D4B51}" sibTransId="{C99F0E13-2886-4670-9539-E375FE229F9A}"/>
    <dgm:cxn modelId="{46CA80BC-82C8-40E9-B5F4-A372FD7D00D7}" type="presOf" srcId="{71CFA648-8FD9-47D3-A128-D1CDB1D38D53}" destId="{42C2A351-F8FE-4482-8E30-37E6A84EF7A4}" srcOrd="0" destOrd="3" presId="urn:microsoft.com/office/officeart/2005/8/layout/vList2"/>
    <dgm:cxn modelId="{E1E47B9D-3CDD-4A8D-9344-A42C4F836361}" srcId="{79D7E46C-1B91-401D-821E-74264FBE76EC}" destId="{D4C4B0EB-C12E-4E18-9356-DFFB15A34DC7}" srcOrd="0" destOrd="0" parTransId="{6FC8A18C-6573-45B7-B7AD-11A0AB216AB3}" sibTransId="{0C8A4999-374C-4FD6-B411-46E1B4A16FA8}"/>
    <dgm:cxn modelId="{8F0CA50C-872F-462A-ABBC-5ABE3FDD52D3}" srcId="{DBB06FE3-6493-4C01-A701-EBBF192217F4}" destId="{CF6058D7-AAA7-4B30-82CE-10A00E50C97C}" srcOrd="1" destOrd="0" parTransId="{E07E6322-5044-4659-A2F4-16CFBA734EA7}" sibTransId="{48A3F43F-F071-43D7-8AB6-C05BEECDA826}"/>
    <dgm:cxn modelId="{082A2A52-44E9-43B1-ACC5-952CB5107036}" type="presParOf" srcId="{2CE77112-71EF-463E-A023-D6E0D9A6DE0C}" destId="{54227F91-6F37-419E-A9BF-1C58367E20A1}" srcOrd="0" destOrd="0" presId="urn:microsoft.com/office/officeart/2005/8/layout/vList2"/>
    <dgm:cxn modelId="{F938265F-9A9B-4487-9B60-8D665A8E4F1B}" type="presParOf" srcId="{2CE77112-71EF-463E-A023-D6E0D9A6DE0C}" destId="{42C2A351-F8FE-4482-8E30-37E6A84EF7A4}" srcOrd="1" destOrd="0" presId="urn:microsoft.com/office/officeart/2005/8/layout/vList2"/>
    <dgm:cxn modelId="{90172AE2-3E73-466E-884D-9F8EA1621772}" type="presParOf" srcId="{2CE77112-71EF-463E-A023-D6E0D9A6DE0C}" destId="{61BB0A76-D185-42D6-ABFE-AAF73F26A4B0}" srcOrd="2" destOrd="0" presId="urn:microsoft.com/office/officeart/2005/8/layout/vList2"/>
    <dgm:cxn modelId="{CB6A0756-4FA7-427C-ADDA-9C185F5BFC0C}" type="presParOf" srcId="{2CE77112-71EF-463E-A023-D6E0D9A6DE0C}" destId="{75306964-A9ED-4B5A-92CE-5D0E552E3F33}" srcOrd="3" destOrd="0" presId="urn:microsoft.com/office/officeart/2005/8/layout/vList2"/>
    <dgm:cxn modelId="{1E886514-7955-44E1-8D18-978E763ACDCF}" type="presParOf" srcId="{2CE77112-71EF-463E-A023-D6E0D9A6DE0C}" destId="{E6363288-88AA-42AE-A78B-3FAF502FAD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E47E6-B705-4671-8276-DD6E8396E48A}">
      <dsp:nvSpPr>
        <dsp:cNvPr id="0" name=""/>
        <dsp:cNvSpPr/>
      </dsp:nvSpPr>
      <dsp:spPr>
        <a:xfrm>
          <a:off x="1685" y="2159350"/>
          <a:ext cx="3983640" cy="2234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b="1" kern="1200" dirty="0" smtClean="0"/>
            <a:t>資料檢索</a:t>
          </a:r>
          <a:endParaRPr lang="zh-TW" altLang="en-US" sz="4300" b="1" kern="1200" dirty="0"/>
        </a:p>
      </dsp:txBody>
      <dsp:txXfrm>
        <a:off x="1685" y="2159350"/>
        <a:ext cx="3983640" cy="2234498"/>
      </dsp:txXfrm>
    </dsp:sp>
    <dsp:sp modelId="{B4A6E85B-E861-4810-A91A-CFE7E8C03E13}">
      <dsp:nvSpPr>
        <dsp:cNvPr id="0" name=""/>
        <dsp:cNvSpPr/>
      </dsp:nvSpPr>
      <dsp:spPr>
        <a:xfrm>
          <a:off x="3985326" y="3257527"/>
          <a:ext cx="1110972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110972" y="190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513037" y="3248825"/>
        <a:ext cx="55548" cy="55548"/>
      </dsp:txXfrm>
    </dsp:sp>
    <dsp:sp modelId="{379368FE-8984-4412-AAEE-AE6D63285276}">
      <dsp:nvSpPr>
        <dsp:cNvPr id="0" name=""/>
        <dsp:cNvSpPr/>
      </dsp:nvSpPr>
      <dsp:spPr>
        <a:xfrm>
          <a:off x="5096298" y="2438399"/>
          <a:ext cx="3512616" cy="1676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你曾經用什麼方法找過資料</a:t>
          </a:r>
          <a:r>
            <a:rPr lang="en-US" altLang="zh-TW" sz="4300" kern="1200" dirty="0" smtClean="0"/>
            <a:t>?</a:t>
          </a:r>
          <a:endParaRPr lang="zh-TW" altLang="en-US" sz="4300" kern="1200" dirty="0"/>
        </a:p>
      </dsp:txBody>
      <dsp:txXfrm>
        <a:off x="5096298" y="2438399"/>
        <a:ext cx="3512616" cy="16764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E47E6-B705-4671-8276-DD6E8396E48A}">
      <dsp:nvSpPr>
        <dsp:cNvPr id="0" name=""/>
        <dsp:cNvSpPr/>
      </dsp:nvSpPr>
      <dsp:spPr>
        <a:xfrm>
          <a:off x="4311" y="2332335"/>
          <a:ext cx="2913765" cy="16343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/>
            <a:t>資料檢索</a:t>
          </a:r>
          <a:endParaRPr lang="zh-TW" altLang="en-US" sz="3700" b="1" kern="1200" dirty="0"/>
        </a:p>
      </dsp:txBody>
      <dsp:txXfrm>
        <a:off x="4311" y="2332335"/>
        <a:ext cx="2913765" cy="1634385"/>
      </dsp:txXfrm>
    </dsp:sp>
    <dsp:sp modelId="{BA7771C2-60E7-4CE1-A802-9645B0ACFFCD}">
      <dsp:nvSpPr>
        <dsp:cNvPr id="0" name=""/>
        <dsp:cNvSpPr/>
      </dsp:nvSpPr>
      <dsp:spPr>
        <a:xfrm rot="18770822">
          <a:off x="2726915" y="2695489"/>
          <a:ext cx="1194925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1194925" y="159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8770822">
        <a:off x="3294505" y="2681612"/>
        <a:ext cx="59746" cy="59746"/>
      </dsp:txXfrm>
    </dsp:sp>
    <dsp:sp modelId="{12A579D6-2713-470F-97D4-F9606B223022}">
      <dsp:nvSpPr>
        <dsp:cNvPr id="0" name=""/>
        <dsp:cNvSpPr/>
      </dsp:nvSpPr>
      <dsp:spPr>
        <a:xfrm>
          <a:off x="3730678" y="1765566"/>
          <a:ext cx="2031503" cy="10157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新聞</a:t>
          </a:r>
          <a:endParaRPr lang="zh-TW" altLang="en-US" sz="3700" kern="1200" dirty="0"/>
        </a:p>
      </dsp:txBody>
      <dsp:txXfrm>
        <a:off x="3730678" y="1765566"/>
        <a:ext cx="2031503" cy="1015751"/>
      </dsp:txXfrm>
    </dsp:sp>
    <dsp:sp modelId="{29032655-4863-40FF-9937-D88A328226A9}">
      <dsp:nvSpPr>
        <dsp:cNvPr id="0" name=""/>
        <dsp:cNvSpPr/>
      </dsp:nvSpPr>
      <dsp:spPr>
        <a:xfrm rot="19457599">
          <a:off x="5668122" y="1965417"/>
          <a:ext cx="100072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1000721" y="159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9457599">
        <a:off x="6143465" y="1956395"/>
        <a:ext cx="50036" cy="50036"/>
      </dsp:txXfrm>
    </dsp:sp>
    <dsp:sp modelId="{277FFAA2-934D-46F8-B0A4-B79C8271816C}">
      <dsp:nvSpPr>
        <dsp:cNvPr id="0" name=""/>
        <dsp:cNvSpPr/>
      </dsp:nvSpPr>
      <dsp:spPr>
        <a:xfrm>
          <a:off x="6574784" y="1181509"/>
          <a:ext cx="2031503" cy="10157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報紙</a:t>
          </a:r>
          <a:endParaRPr lang="zh-TW" altLang="en-US" sz="3700" kern="1200" dirty="0"/>
        </a:p>
      </dsp:txBody>
      <dsp:txXfrm>
        <a:off x="6574784" y="1181509"/>
        <a:ext cx="2031503" cy="1015751"/>
      </dsp:txXfrm>
    </dsp:sp>
    <dsp:sp modelId="{D8B82825-2709-4863-A63D-C92ECDD48852}">
      <dsp:nvSpPr>
        <dsp:cNvPr id="0" name=""/>
        <dsp:cNvSpPr/>
      </dsp:nvSpPr>
      <dsp:spPr>
        <a:xfrm rot="2142401">
          <a:off x="5668122" y="2549475"/>
          <a:ext cx="100072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1000721" y="159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42401">
        <a:off x="6143465" y="2540453"/>
        <a:ext cx="50036" cy="50036"/>
      </dsp:txXfrm>
    </dsp:sp>
    <dsp:sp modelId="{35E88E6A-DD95-445D-A86C-EB24F46F920D}">
      <dsp:nvSpPr>
        <dsp:cNvPr id="0" name=""/>
        <dsp:cNvSpPr/>
      </dsp:nvSpPr>
      <dsp:spPr>
        <a:xfrm>
          <a:off x="6574784" y="2349624"/>
          <a:ext cx="2031503" cy="10157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雜誌</a:t>
          </a:r>
          <a:endParaRPr lang="zh-TW" altLang="en-US" sz="3700" kern="1200" dirty="0"/>
        </a:p>
      </dsp:txBody>
      <dsp:txXfrm>
        <a:off x="6574784" y="2349624"/>
        <a:ext cx="2031503" cy="1015751"/>
      </dsp:txXfrm>
    </dsp:sp>
    <dsp:sp modelId="{B4A6E85B-E861-4810-A91A-CFE7E8C03E13}">
      <dsp:nvSpPr>
        <dsp:cNvPr id="0" name=""/>
        <dsp:cNvSpPr/>
      </dsp:nvSpPr>
      <dsp:spPr>
        <a:xfrm rot="2829178">
          <a:off x="2726915" y="3571575"/>
          <a:ext cx="1194925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1194925" y="159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829178">
        <a:off x="3294505" y="3557698"/>
        <a:ext cx="59746" cy="59746"/>
      </dsp:txXfrm>
    </dsp:sp>
    <dsp:sp modelId="{379368FE-8984-4412-AAEE-AE6D63285276}">
      <dsp:nvSpPr>
        <dsp:cNvPr id="0" name=""/>
        <dsp:cNvSpPr/>
      </dsp:nvSpPr>
      <dsp:spPr>
        <a:xfrm>
          <a:off x="3730678" y="3517738"/>
          <a:ext cx="2031503" cy="10157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其他來源</a:t>
          </a:r>
          <a:endParaRPr lang="zh-TW" altLang="en-US" sz="3700" kern="1200" dirty="0"/>
        </a:p>
      </dsp:txBody>
      <dsp:txXfrm>
        <a:off x="3730678" y="3517738"/>
        <a:ext cx="2031503" cy="1015751"/>
      </dsp:txXfrm>
    </dsp:sp>
    <dsp:sp modelId="{FBE1FF0E-4946-475E-8DF9-950BF64674B2}">
      <dsp:nvSpPr>
        <dsp:cNvPr id="0" name=""/>
        <dsp:cNvSpPr/>
      </dsp:nvSpPr>
      <dsp:spPr>
        <a:xfrm>
          <a:off x="5762182" y="4009618"/>
          <a:ext cx="81260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812601" y="159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148168" y="4005299"/>
        <a:ext cx="40630" cy="40630"/>
      </dsp:txXfrm>
    </dsp:sp>
    <dsp:sp modelId="{D6544356-4D7D-4674-9B17-1763CD4254A6}">
      <dsp:nvSpPr>
        <dsp:cNvPr id="0" name=""/>
        <dsp:cNvSpPr/>
      </dsp:nvSpPr>
      <dsp:spPr>
        <a:xfrm>
          <a:off x="6574784" y="3517738"/>
          <a:ext cx="2031503" cy="10157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其他來源</a:t>
          </a:r>
          <a:endParaRPr lang="en-US" altLang="zh-TW" sz="3700" kern="1200" dirty="0" smtClean="0"/>
        </a:p>
      </dsp:txBody>
      <dsp:txXfrm>
        <a:off x="6574784" y="3517738"/>
        <a:ext cx="2031503" cy="10157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F77210-BF16-4EA0-9FF9-281CFF5BE9A5}">
      <dsp:nvSpPr>
        <dsp:cNvPr id="0" name=""/>
        <dsp:cNvSpPr/>
      </dsp:nvSpPr>
      <dsp:spPr>
        <a:xfrm>
          <a:off x="-5743819" y="-879159"/>
          <a:ext cx="6838320" cy="6838320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FC6BD-83DC-4AC8-A01B-C2D097523309}">
      <dsp:nvSpPr>
        <dsp:cNvPr id="0" name=""/>
        <dsp:cNvSpPr/>
      </dsp:nvSpPr>
      <dsp:spPr>
        <a:xfrm>
          <a:off x="381032" y="228599"/>
          <a:ext cx="7140956" cy="534822"/>
        </a:xfrm>
        <a:prstGeom prst="rect">
          <a:avLst/>
        </a:prstGeom>
        <a:gradFill flip="none" rotWithShape="0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5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tx1"/>
              </a:solidFill>
            </a:rPr>
            <a:t>全球最大的 </a:t>
          </a:r>
          <a:r>
            <a:rPr lang="zh-TW" altLang="en-US" sz="1800" b="1" kern="1200" dirty="0" smtClean="0">
              <a:solidFill>
                <a:srgbClr val="0000FF"/>
              </a:solidFill>
            </a:rPr>
            <a:t>大中華  </a:t>
          </a:r>
          <a:r>
            <a:rPr lang="zh-TW" altLang="en-US" sz="2800" b="1" kern="1200" dirty="0" smtClean="0">
              <a:solidFill>
                <a:srgbClr val="0000FF"/>
              </a:solidFill>
            </a:rPr>
            <a:t>新聞 </a:t>
          </a:r>
          <a:r>
            <a:rPr lang="zh-TW" altLang="en-US" sz="1800" b="1" kern="1200" dirty="0" smtClean="0">
              <a:solidFill>
                <a:srgbClr val="0000FF"/>
              </a:solidFill>
            </a:rPr>
            <a:t>資料庫</a:t>
          </a:r>
          <a:endParaRPr lang="en-US" sz="1800" b="1" kern="1200" dirty="0">
            <a:solidFill>
              <a:srgbClr val="0000FF"/>
            </a:solidFill>
          </a:endParaRPr>
        </a:p>
      </dsp:txBody>
      <dsp:txXfrm>
        <a:off x="381032" y="228599"/>
        <a:ext cx="7140956" cy="534822"/>
      </dsp:txXfrm>
    </dsp:sp>
    <dsp:sp modelId="{B91E85AD-2604-4FFC-A051-AF80AECA1095}">
      <dsp:nvSpPr>
        <dsp:cNvPr id="0" name=""/>
        <dsp:cNvSpPr/>
      </dsp:nvSpPr>
      <dsp:spPr>
        <a:xfrm>
          <a:off x="73546" y="200660"/>
          <a:ext cx="668527" cy="668527"/>
        </a:xfrm>
        <a:prstGeom prst="ellipse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CAD59-5380-44E8-9BA3-D646998538F0}">
      <dsp:nvSpPr>
        <dsp:cNvPr id="0" name=""/>
        <dsp:cNvSpPr/>
      </dsp:nvSpPr>
      <dsp:spPr>
        <a:xfrm>
          <a:off x="847738" y="1069644"/>
          <a:ext cx="6701027" cy="534822"/>
        </a:xfrm>
        <a:prstGeom prst="rect">
          <a:avLst/>
        </a:prstGeom>
        <a:gradFill flip="none" rotWithShape="0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5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solidFill>
                <a:schemeClr val="tx1"/>
              </a:solidFill>
            </a:rPr>
            <a:t>逾千個頂級媒體夥伴授權轉載</a:t>
          </a:r>
          <a:r>
            <a:rPr lang="zh-TW" altLang="en-US" sz="1800" b="1" kern="1200" dirty="0" smtClean="0">
              <a:solidFill>
                <a:srgbClr val="0000FF"/>
              </a:solidFill>
            </a:rPr>
            <a:t>合法及可靠的內容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847738" y="1069644"/>
        <a:ext cx="6701027" cy="534822"/>
      </dsp:txXfrm>
    </dsp:sp>
    <dsp:sp modelId="{F6660AF1-5162-4938-93D6-F0D845E887B0}">
      <dsp:nvSpPr>
        <dsp:cNvPr id="0" name=""/>
        <dsp:cNvSpPr/>
      </dsp:nvSpPr>
      <dsp:spPr>
        <a:xfrm>
          <a:off x="513474" y="1002791"/>
          <a:ext cx="668527" cy="668527"/>
        </a:xfrm>
        <a:prstGeom prst="ellipse">
          <a:avLst/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01EF0-F81E-4F79-B847-D8309D742989}">
      <dsp:nvSpPr>
        <dsp:cNvPr id="0" name=""/>
        <dsp:cNvSpPr/>
      </dsp:nvSpPr>
      <dsp:spPr>
        <a:xfrm>
          <a:off x="1048906" y="1871776"/>
          <a:ext cx="6499859" cy="534822"/>
        </a:xfrm>
        <a:prstGeom prst="rect">
          <a:avLst/>
        </a:prstGeom>
        <a:gradFill flip="none" rotWithShape="0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5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tx1"/>
              </a:solidFill>
            </a:rPr>
            <a:t>獨一無二、龐大的</a:t>
          </a:r>
          <a:r>
            <a:rPr lang="zh-TW" altLang="en-US" sz="1800" b="1" kern="1200" dirty="0" smtClean="0">
              <a:solidFill>
                <a:srgbClr val="0000FF"/>
              </a:solidFill>
            </a:rPr>
            <a:t>中文內容總覽系統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048906" y="1871776"/>
        <a:ext cx="6499859" cy="534822"/>
      </dsp:txXfrm>
    </dsp:sp>
    <dsp:sp modelId="{DDC39973-07DE-44F5-91BF-08FBB857635F}">
      <dsp:nvSpPr>
        <dsp:cNvPr id="0" name=""/>
        <dsp:cNvSpPr/>
      </dsp:nvSpPr>
      <dsp:spPr>
        <a:xfrm>
          <a:off x="714642" y="1804924"/>
          <a:ext cx="668527" cy="668527"/>
        </a:xfrm>
        <a:prstGeom prst="ellipse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C34B8-F565-454E-A467-2E71836594F6}">
      <dsp:nvSpPr>
        <dsp:cNvPr id="0" name=""/>
        <dsp:cNvSpPr/>
      </dsp:nvSpPr>
      <dsp:spPr>
        <a:xfrm>
          <a:off x="1048906" y="2673400"/>
          <a:ext cx="6499859" cy="534822"/>
        </a:xfrm>
        <a:prstGeom prst="rect">
          <a:avLst/>
        </a:prstGeom>
        <a:gradFill flip="none" rotWithShape="0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5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tx1"/>
              </a:solidFill>
            </a:rPr>
            <a:t>先進的</a:t>
          </a:r>
          <a:r>
            <a:rPr lang="zh-TW" altLang="en-US" sz="1800" b="1" kern="1200" dirty="0" smtClean="0">
              <a:solidFill>
                <a:srgbClr val="0000FF"/>
              </a:solidFill>
            </a:rPr>
            <a:t>人工智能搜索技術及應用程式</a:t>
          </a:r>
          <a:endParaRPr lang="en-US" sz="1800" b="1" kern="1200" dirty="0">
            <a:solidFill>
              <a:srgbClr val="0000FF"/>
            </a:solidFill>
          </a:endParaRPr>
        </a:p>
      </dsp:txBody>
      <dsp:txXfrm>
        <a:off x="1048906" y="2673400"/>
        <a:ext cx="6499859" cy="534822"/>
      </dsp:txXfrm>
    </dsp:sp>
    <dsp:sp modelId="{449DA2AF-4DDD-493F-81E1-0529D9681782}">
      <dsp:nvSpPr>
        <dsp:cNvPr id="0" name=""/>
        <dsp:cNvSpPr/>
      </dsp:nvSpPr>
      <dsp:spPr>
        <a:xfrm>
          <a:off x="714642" y="2606548"/>
          <a:ext cx="668527" cy="668527"/>
        </a:xfrm>
        <a:prstGeom prst="ellipse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671CC-6C01-4F6A-9146-93C72F1B43B5}">
      <dsp:nvSpPr>
        <dsp:cNvPr id="0" name=""/>
        <dsp:cNvSpPr/>
      </dsp:nvSpPr>
      <dsp:spPr>
        <a:xfrm>
          <a:off x="847738" y="3475532"/>
          <a:ext cx="6701027" cy="534822"/>
        </a:xfrm>
        <a:prstGeom prst="rect">
          <a:avLst/>
        </a:prstGeom>
        <a:gradFill flip="none"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5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solidFill>
                <a:schemeClr val="tx1"/>
              </a:solidFill>
            </a:rPr>
            <a:t>擁有香港、中國大陸及台灣的專才，提供</a:t>
          </a:r>
          <a:r>
            <a:rPr lang="zh-TW" altLang="en-US" sz="1800" b="1" kern="1200" dirty="0" smtClean="0">
              <a:solidFill>
                <a:srgbClr val="0000FF"/>
              </a:solidFill>
            </a:rPr>
            <a:t>專業的編輯服務</a:t>
          </a:r>
          <a:endParaRPr lang="en-US" sz="1800" b="1" kern="1200" dirty="0">
            <a:solidFill>
              <a:srgbClr val="0000FF"/>
            </a:solidFill>
          </a:endParaRPr>
        </a:p>
      </dsp:txBody>
      <dsp:txXfrm>
        <a:off x="847738" y="3475532"/>
        <a:ext cx="6701027" cy="534822"/>
      </dsp:txXfrm>
    </dsp:sp>
    <dsp:sp modelId="{E3979CF7-0550-41C5-BC3A-93682486FF61}">
      <dsp:nvSpPr>
        <dsp:cNvPr id="0" name=""/>
        <dsp:cNvSpPr/>
      </dsp:nvSpPr>
      <dsp:spPr>
        <a:xfrm>
          <a:off x="513474" y="3408680"/>
          <a:ext cx="668527" cy="668527"/>
        </a:xfrm>
        <a:prstGeom prst="ellipse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E9922-5C1E-4448-8975-C5671164F5AB}">
      <dsp:nvSpPr>
        <dsp:cNvPr id="0" name=""/>
        <dsp:cNvSpPr/>
      </dsp:nvSpPr>
      <dsp:spPr>
        <a:xfrm>
          <a:off x="407810" y="4277664"/>
          <a:ext cx="7140956" cy="534822"/>
        </a:xfrm>
        <a:prstGeom prst="rect">
          <a:avLst/>
        </a:prstGeom>
        <a:gradFill flip="none" rotWithShape="0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5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solidFill>
                <a:schemeClr val="tx1"/>
              </a:solidFill>
            </a:rPr>
            <a:t>每天準時送上新聞資訊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407810" y="4277664"/>
        <a:ext cx="7140956" cy="534822"/>
      </dsp:txXfrm>
    </dsp:sp>
    <dsp:sp modelId="{BDC7A319-79CB-4131-957E-B765B87E579C}">
      <dsp:nvSpPr>
        <dsp:cNvPr id="0" name=""/>
        <dsp:cNvSpPr/>
      </dsp:nvSpPr>
      <dsp:spPr>
        <a:xfrm>
          <a:off x="73546" y="4210812"/>
          <a:ext cx="668527" cy="668527"/>
        </a:xfrm>
        <a:prstGeom prst="ellipse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227F91-6F37-419E-A9BF-1C58367E20A1}">
      <dsp:nvSpPr>
        <dsp:cNvPr id="0" name=""/>
        <dsp:cNvSpPr/>
      </dsp:nvSpPr>
      <dsp:spPr>
        <a:xfrm>
          <a:off x="0" y="49129"/>
          <a:ext cx="2895600" cy="3891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學校專屬新聞</a:t>
          </a:r>
          <a:endParaRPr lang="zh-TW" altLang="en-US" sz="1500" kern="1200" dirty="0"/>
        </a:p>
      </dsp:txBody>
      <dsp:txXfrm>
        <a:off x="0" y="49129"/>
        <a:ext cx="2895600" cy="389116"/>
      </dsp:txXfrm>
    </dsp:sp>
    <dsp:sp modelId="{42C2A351-F8FE-4482-8E30-37E6A84EF7A4}">
      <dsp:nvSpPr>
        <dsp:cNvPr id="0" name=""/>
        <dsp:cNvSpPr/>
      </dsp:nvSpPr>
      <dsp:spPr>
        <a:xfrm>
          <a:off x="0" y="438246"/>
          <a:ext cx="2895600" cy="434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3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 smtClean="0"/>
            <a:t>學校重要新聞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 smtClean="0"/>
            <a:t>教育</a:t>
          </a:r>
          <a:r>
            <a:rPr lang="en-US" altLang="zh-TW" sz="1200" kern="1200" dirty="0" smtClean="0"/>
            <a:t>&amp;</a:t>
          </a:r>
          <a:r>
            <a:rPr lang="zh-TW" altLang="en-US" sz="1200" kern="1200" dirty="0" smtClean="0"/>
            <a:t>就業重要新聞</a:t>
          </a:r>
          <a:endParaRPr lang="zh-TW" altLang="en-US" sz="1200" kern="1200" dirty="0"/>
        </a:p>
      </dsp:txBody>
      <dsp:txXfrm>
        <a:off x="0" y="438246"/>
        <a:ext cx="2895600" cy="434700"/>
      </dsp:txXfrm>
    </dsp:sp>
    <dsp:sp modelId="{82F1F7AC-ACA4-4B15-81D5-F656E360CB00}">
      <dsp:nvSpPr>
        <dsp:cNvPr id="0" name=""/>
        <dsp:cNvSpPr/>
      </dsp:nvSpPr>
      <dsp:spPr>
        <a:xfrm>
          <a:off x="0" y="872946"/>
          <a:ext cx="2895600" cy="3891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台灣重要新聞</a:t>
          </a:r>
          <a:endParaRPr lang="zh-TW" altLang="en-US" sz="1500" kern="1200" dirty="0"/>
        </a:p>
      </dsp:txBody>
      <dsp:txXfrm>
        <a:off x="0" y="872946"/>
        <a:ext cx="2895600" cy="389116"/>
      </dsp:txXfrm>
    </dsp:sp>
    <dsp:sp modelId="{E75C1DE0-934B-4B91-89DA-8688B61384DE}">
      <dsp:nvSpPr>
        <dsp:cNvPr id="0" name=""/>
        <dsp:cNvSpPr/>
      </dsp:nvSpPr>
      <dsp:spPr>
        <a:xfrm>
          <a:off x="0" y="1262062"/>
          <a:ext cx="2895600" cy="667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3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 smtClean="0"/>
            <a:t>經濟頭條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 smtClean="0"/>
            <a:t>政治頭條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 smtClean="0"/>
            <a:t>教育頭條</a:t>
          </a:r>
          <a:endParaRPr lang="zh-TW" altLang="en-US" sz="1200" kern="1200" dirty="0"/>
        </a:p>
      </dsp:txBody>
      <dsp:txXfrm>
        <a:off x="0" y="1262062"/>
        <a:ext cx="2895600" cy="667575"/>
      </dsp:txXfrm>
    </dsp:sp>
    <dsp:sp modelId="{FF9964C2-8847-4951-BE2E-2979DF1B055F}">
      <dsp:nvSpPr>
        <dsp:cNvPr id="0" name=""/>
        <dsp:cNvSpPr/>
      </dsp:nvSpPr>
      <dsp:spPr>
        <a:xfrm>
          <a:off x="0" y="1929637"/>
          <a:ext cx="2895600" cy="3891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大陸重要新聞</a:t>
          </a:r>
          <a:endParaRPr lang="en-US" altLang="zh-TW" sz="1500" kern="1200" dirty="0" smtClean="0"/>
        </a:p>
      </dsp:txBody>
      <dsp:txXfrm>
        <a:off x="0" y="1929637"/>
        <a:ext cx="2895600" cy="389116"/>
      </dsp:txXfrm>
    </dsp:sp>
    <dsp:sp modelId="{BA09238B-2C17-454F-AB3A-9770763D64A1}">
      <dsp:nvSpPr>
        <dsp:cNvPr id="0" name=""/>
        <dsp:cNvSpPr/>
      </dsp:nvSpPr>
      <dsp:spPr>
        <a:xfrm>
          <a:off x="0" y="2318753"/>
          <a:ext cx="2895600" cy="884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3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 smtClean="0"/>
            <a:t>北京頭條</a:t>
          </a:r>
          <a:endParaRPr lang="en-US" altLang="zh-TW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 smtClean="0"/>
            <a:t>上海頭條</a:t>
          </a:r>
          <a:endParaRPr lang="en-US" altLang="zh-TW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 smtClean="0"/>
            <a:t>廣東頭條</a:t>
          </a:r>
          <a:endParaRPr lang="en-US" altLang="zh-TW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 smtClean="0"/>
            <a:t>福建頭條</a:t>
          </a:r>
          <a:endParaRPr lang="en-US" altLang="zh-TW" sz="1200" kern="1200" dirty="0" smtClean="0"/>
        </a:p>
      </dsp:txBody>
      <dsp:txXfrm>
        <a:off x="0" y="2318753"/>
        <a:ext cx="2895600" cy="884925"/>
      </dsp:txXfrm>
    </dsp:sp>
    <dsp:sp modelId="{F896F998-9B16-4F06-BCA9-EC68024D9AB0}">
      <dsp:nvSpPr>
        <dsp:cNvPr id="0" name=""/>
        <dsp:cNvSpPr/>
      </dsp:nvSpPr>
      <dsp:spPr>
        <a:xfrm>
          <a:off x="0" y="3203678"/>
          <a:ext cx="2895600" cy="3891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港澳星馬重要新聞</a:t>
          </a:r>
          <a:endParaRPr lang="en-US" altLang="zh-TW" sz="1500" kern="1200" dirty="0" smtClean="0"/>
        </a:p>
      </dsp:txBody>
      <dsp:txXfrm>
        <a:off x="0" y="3203678"/>
        <a:ext cx="2895600" cy="389116"/>
      </dsp:txXfrm>
    </dsp:sp>
    <dsp:sp modelId="{633474DE-68F1-4BFC-9243-56E9594B5A8A}">
      <dsp:nvSpPr>
        <dsp:cNvPr id="0" name=""/>
        <dsp:cNvSpPr/>
      </dsp:nvSpPr>
      <dsp:spPr>
        <a:xfrm>
          <a:off x="0" y="3592795"/>
          <a:ext cx="2895600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3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 smtClean="0"/>
            <a:t>香港報刊頭條</a:t>
          </a:r>
          <a:endParaRPr lang="en-US" altLang="zh-TW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 smtClean="0"/>
            <a:t>澳門頭條</a:t>
          </a:r>
          <a:endParaRPr lang="en-US" altLang="zh-TW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 smtClean="0"/>
            <a:t>星馬頭條</a:t>
          </a:r>
          <a:endParaRPr lang="en-US" altLang="zh-TW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altLang="zh-TW" sz="1200" kern="1200" dirty="0" smtClean="0"/>
        </a:p>
      </dsp:txBody>
      <dsp:txXfrm>
        <a:off x="0" y="3592795"/>
        <a:ext cx="2895600" cy="8538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227F91-6F37-419E-A9BF-1C58367E20A1}">
      <dsp:nvSpPr>
        <dsp:cNvPr id="0" name=""/>
        <dsp:cNvSpPr/>
      </dsp:nvSpPr>
      <dsp:spPr>
        <a:xfrm>
          <a:off x="0" y="394570"/>
          <a:ext cx="2438400" cy="5447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新聞分類</a:t>
          </a:r>
          <a:endParaRPr lang="zh-TW" altLang="en-US" sz="2100" kern="1200" dirty="0"/>
        </a:p>
      </dsp:txBody>
      <dsp:txXfrm>
        <a:off x="0" y="394570"/>
        <a:ext cx="2438400" cy="544762"/>
      </dsp:txXfrm>
    </dsp:sp>
    <dsp:sp modelId="{42C2A351-F8FE-4482-8E30-37E6A84EF7A4}">
      <dsp:nvSpPr>
        <dsp:cNvPr id="0" name=""/>
        <dsp:cNvSpPr/>
      </dsp:nvSpPr>
      <dsp:spPr>
        <a:xfrm>
          <a:off x="0" y="939333"/>
          <a:ext cx="2438400" cy="117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1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kern="1200" dirty="0" smtClean="0"/>
            <a:t>北台灣新聞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kern="1200" dirty="0" smtClean="0"/>
            <a:t>中台灣新聞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kern="1200" dirty="0" smtClean="0"/>
            <a:t>南台灣新聞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kern="1200" dirty="0" smtClean="0"/>
            <a:t>東台灣新聞</a:t>
          </a:r>
          <a:endParaRPr lang="zh-TW" altLang="en-US" sz="1600" kern="1200" dirty="0"/>
        </a:p>
      </dsp:txBody>
      <dsp:txXfrm>
        <a:off x="0" y="939333"/>
        <a:ext cx="2438400" cy="1173690"/>
      </dsp:txXfrm>
    </dsp:sp>
    <dsp:sp modelId="{61BB0A76-D185-42D6-ABFE-AAF73F26A4B0}">
      <dsp:nvSpPr>
        <dsp:cNvPr id="0" name=""/>
        <dsp:cNvSpPr/>
      </dsp:nvSpPr>
      <dsp:spPr>
        <a:xfrm>
          <a:off x="0" y="2113023"/>
          <a:ext cx="2438400" cy="5447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台灣當期暢銷雜誌</a:t>
          </a:r>
          <a:endParaRPr lang="zh-TW" altLang="en-US" sz="2100" kern="1200" dirty="0"/>
        </a:p>
      </dsp:txBody>
      <dsp:txXfrm>
        <a:off x="0" y="2113023"/>
        <a:ext cx="2438400" cy="544762"/>
      </dsp:txXfrm>
    </dsp:sp>
    <dsp:sp modelId="{E6363288-88AA-42AE-A78B-3FAF502FADEE}">
      <dsp:nvSpPr>
        <dsp:cNvPr id="0" name=""/>
        <dsp:cNvSpPr/>
      </dsp:nvSpPr>
      <dsp:spPr>
        <a:xfrm>
          <a:off x="0" y="2718266"/>
          <a:ext cx="2438400" cy="5447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台灣當紅網路新聞</a:t>
          </a:r>
          <a:endParaRPr lang="zh-TW" altLang="en-US" sz="2100" kern="1200" dirty="0"/>
        </a:p>
      </dsp:txBody>
      <dsp:txXfrm>
        <a:off x="0" y="2718266"/>
        <a:ext cx="2438400" cy="544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kumimoji="0"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kumimoji="0"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kumimoji="0"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kumimoji="0"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59CCC12-F848-406A-9E92-9DE8C0211D2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defRPr kumimoji="0"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kumimoji="0"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9638"/>
            <a:ext cx="5443537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l" defTabSz="912813" eaLnBrk="1" hangingPunct="1">
              <a:defRPr kumimoji="0"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kumimoji="0"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B054EC5-DD19-43D3-A8A2-7C5C898CF7F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defTabSz="912813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algn="ctr" defTabSz="912813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algn="ctr" defTabSz="912813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algn="ctr" defTabSz="912813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algn="ctr" defTabSz="912813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FBF22464-2EFC-4047-B8FC-CDD35DB436F4}" type="slidenum">
              <a:rPr lang="zh-TW" altLang="en-US" sz="1200" smtClean="0">
                <a:latin typeface="Arial" pitchFamily="34" charset="0"/>
              </a:rPr>
              <a:pPr algn="r" eaLnBrk="1" hangingPunct="1">
                <a:defRPr/>
              </a:pPr>
              <a:t>9</a:t>
            </a:fld>
            <a:endParaRPr lang="en-US" altLang="zh-TW" sz="1200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64112" cy="3724275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171" tIns="47086" rIns="94171" bIns="47086"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HK – All 18 Chinese and English newspapers in HK (including free newspapers)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Top circulation magazines in HK and Macao (over 100)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b="1" smtClean="0"/>
              <a:t>獨家內容授權報紙： </a:t>
            </a:r>
            <a:r>
              <a:rPr lang="en-US" altLang="zh-TW" b="1" smtClean="0"/>
              <a:t>HK Apple Daily (online), TW Apple Daily</a:t>
            </a:r>
            <a:endParaRPr lang="en-US" altLang="zh-TW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中国时报、中国报、自由时报 </a:t>
            </a:r>
            <a:r>
              <a:rPr lang="en-US" altLang="zh-TW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are TW pubs.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中国日报（香港版）</a:t>
            </a:r>
            <a:r>
              <a:rPr lang="en-US" altLang="zh-TW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strictly should be HK pubs</a:t>
            </a:r>
          </a:p>
          <a:p>
            <a:pPr eaLnBrk="1" hangingPunct="1">
              <a:spcBef>
                <a:spcPct val="0"/>
              </a:spcBef>
            </a:pPr>
            <a:endParaRPr lang="en-US" altLang="zh-TW" smtClean="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A11F1ADA-8603-4987-8CA5-BB6C3507D256}" type="slidenum">
              <a:rPr lang="zh-TW" altLang="en-US" sz="1200" smtClean="0">
                <a:latin typeface="Arial" pitchFamily="34" charset="0"/>
              </a:rPr>
              <a:pPr>
                <a:defRPr/>
              </a:pPr>
              <a:t>33</a:t>
            </a:fld>
            <a:endParaRPr lang="en-US" altLang="zh-TW" sz="1200" smtClean="0">
              <a:latin typeface="Arial" pitchFamily="34" charset="0"/>
            </a:endParaRPr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AAD4862C-4B70-4E46-9000-374402B82020}" type="slidenum">
              <a:rPr lang="zh-TW" altLang="en-US" sz="1200" smtClean="0">
                <a:latin typeface="Arial" pitchFamily="34" charset="0"/>
              </a:rPr>
              <a:pPr>
                <a:defRPr/>
              </a:pPr>
              <a:t>14</a:t>
            </a:fld>
            <a:endParaRPr lang="en-US" altLang="zh-TW" sz="1200" smtClean="0">
              <a:latin typeface="Arial" pitchFamily="34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0834BF0A-302A-4605-A92B-896AFDC5ECD0}" type="slidenum">
              <a:rPr lang="zh-TW" altLang="en-US" sz="1200" smtClean="0">
                <a:latin typeface="Arial" pitchFamily="34" charset="0"/>
              </a:rPr>
              <a:pPr>
                <a:defRPr/>
              </a:pPr>
              <a:t>22</a:t>
            </a:fld>
            <a:endParaRPr lang="en-US" altLang="zh-TW" sz="1200" smtClean="0">
              <a:latin typeface="Arial" pitchFamily="34" charset="0"/>
            </a:endParaRPr>
          </a:p>
        </p:txBody>
      </p:sp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CF94F250-F527-461C-A6D7-CD03E0050113}" type="slidenum">
              <a:rPr lang="zh-TW" altLang="en-US" sz="1200" smtClean="0">
                <a:latin typeface="Arial" pitchFamily="34" charset="0"/>
              </a:rPr>
              <a:pPr>
                <a:defRPr/>
              </a:pPr>
              <a:t>23</a:t>
            </a:fld>
            <a:endParaRPr lang="en-US" altLang="zh-TW" sz="1200" smtClean="0">
              <a:latin typeface="Arial" pitchFamily="34" charset="0"/>
            </a:endParaRPr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要如何知道</a:t>
            </a:r>
            <a:r>
              <a:rPr lang="zh-TW" altLang="en-US" b="1" smtClean="0"/>
              <a:t>「包含同義字 」</a:t>
            </a:r>
            <a:r>
              <a:rPr lang="zh-TW" altLang="en-US" smtClean="0"/>
              <a:t>包含甚麼詞彙呢</a:t>
            </a:r>
            <a:r>
              <a:rPr lang="en-US" altLang="zh-TW" smtClean="0"/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1.</a:t>
            </a:r>
            <a:r>
              <a:rPr lang="zh-TW" altLang="en-US" smtClean="0"/>
              <a:t>首先，輸入關鍵詞如：北京奧運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2.</a:t>
            </a:r>
            <a:r>
              <a:rPr lang="zh-TW" altLang="en-US" smtClean="0"/>
              <a:t>按</a:t>
            </a:r>
            <a:r>
              <a:rPr lang="zh-TW" altLang="en-US" b="1" smtClean="0"/>
              <a:t>「</a:t>
            </a:r>
            <a:r>
              <a:rPr lang="zh-TW" altLang="en-US" smtClean="0"/>
              <a:t>搜尋</a:t>
            </a:r>
            <a:r>
              <a:rPr lang="zh-TW" altLang="en-US" b="1" smtClean="0"/>
              <a:t>」</a:t>
            </a:r>
            <a:endParaRPr lang="en-US" altLang="zh-TW" b="1" smtClean="0"/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3.</a:t>
            </a:r>
            <a:r>
              <a:rPr lang="zh-TW" altLang="en-US" smtClean="0"/>
              <a:t>就會出現搜尋結果的頁面，在左上角會看到　</a:t>
            </a:r>
            <a:r>
              <a:rPr lang="zh-TW" altLang="en-US" u="sng" smtClean="0"/>
              <a:t>關鍵字：北京奧運　</a:t>
            </a:r>
            <a:r>
              <a:rPr lang="zh-TW" altLang="en-US" b="1" u="sng" smtClean="0">
                <a:solidFill>
                  <a:schemeClr val="tx2"/>
                </a:solidFill>
              </a:rPr>
              <a:t>同義詞</a:t>
            </a:r>
            <a:endParaRPr lang="en-US" altLang="zh-TW" b="1" u="sng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smtClean="0">
                <a:solidFill>
                  <a:schemeClr val="tx2"/>
                </a:solidFill>
              </a:rPr>
              <a:t>4.</a:t>
            </a:r>
            <a:r>
              <a:rPr lang="zh-TW" altLang="en-US" smtClean="0">
                <a:solidFill>
                  <a:schemeClr val="tx2"/>
                </a:solidFill>
              </a:rPr>
              <a:t>點選 「</a:t>
            </a:r>
            <a:r>
              <a:rPr lang="zh-TW" altLang="en-US" b="1" smtClean="0">
                <a:solidFill>
                  <a:schemeClr val="tx2"/>
                </a:solidFill>
              </a:rPr>
              <a:t>同義詞</a:t>
            </a:r>
            <a:r>
              <a:rPr lang="zh-TW" altLang="en-US" smtClean="0">
                <a:solidFill>
                  <a:schemeClr val="tx2"/>
                </a:solidFill>
              </a:rPr>
              <a:t>」就會跳出所有系統預設北京奧運的同義詞彙。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AEB553-30AE-49FD-86F3-4057D251F219}" type="slidenum">
              <a:rPr lang="zh-TW" altLang="en-US" smtClean="0"/>
              <a:pPr/>
              <a:t>25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555CFE-9B3B-4C59-9326-6B0161B1660F}" type="slidenum">
              <a:rPr lang="zh-TW" altLang="en-US" smtClean="0"/>
              <a:pPr/>
              <a:t>29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F1E6BE5A-37E1-4AE9-9F92-6EC4C22AEA98}" type="slidenum">
              <a:rPr lang="zh-TW" altLang="en-US" sz="1200" smtClean="0">
                <a:latin typeface="Arial" pitchFamily="34" charset="0"/>
              </a:rPr>
              <a:pPr>
                <a:defRPr/>
              </a:pPr>
              <a:t>30</a:t>
            </a:fld>
            <a:endParaRPr lang="en-US" altLang="zh-TW" sz="1200" smtClean="0">
              <a:latin typeface="Arial" pitchFamily="34" charset="0"/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4B9FA64A-A5F8-4EDC-A1CB-FBAAF69FFF3C}" type="slidenum">
              <a:rPr lang="zh-TW" altLang="en-US" sz="1200" smtClean="0">
                <a:latin typeface="Arial" pitchFamily="34" charset="0"/>
              </a:rPr>
              <a:pPr>
                <a:defRPr/>
              </a:pPr>
              <a:t>31</a:t>
            </a:fld>
            <a:endParaRPr lang="en-US" altLang="zh-TW" sz="1200" smtClean="0">
              <a:latin typeface="Arial" pitchFamily="34" charset="0"/>
            </a:endParaRPr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0834BF0A-302A-4605-A92B-896AFDC5ECD0}" type="slidenum">
              <a:rPr lang="zh-TW" altLang="en-US" sz="1200" smtClean="0">
                <a:latin typeface="Arial" pitchFamily="34" charset="0"/>
              </a:rPr>
              <a:pPr>
                <a:defRPr/>
              </a:pPr>
              <a:t>32</a:t>
            </a:fld>
            <a:endParaRPr lang="en-US" altLang="zh-TW" sz="1200" smtClean="0">
              <a:latin typeface="Arial" pitchFamily="34" charset="0"/>
            </a:endParaRPr>
          </a:p>
        </p:txBody>
      </p:sp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148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114800" cy="49831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81000" y="1219200"/>
            <a:ext cx="8382000" cy="49831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789040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192" y="5229200"/>
            <a:ext cx="6400800" cy="91365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 smtClean="0"/>
              <a:t>Click to edit Master subtitle style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B5E6E62-8E8A-4483-951B-441157E5091E}" type="datetime1">
              <a:rPr lang="zh-TW" altLang="en-US"/>
              <a:pPr>
                <a:defRPr/>
              </a:pPr>
              <a:t>2014/4/14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FD5356-CF73-4E36-8E41-53FE1A2285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:\HK_MKT\CorpMarketing\Coporate Logo\Wisers Corp Logo (final)\wisers_logo_eng\wisers_logo_en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378575"/>
            <a:ext cx="1600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19256" cy="3849291"/>
          </a:xfrm>
        </p:spPr>
        <p:txBody>
          <a:bodyPr/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97880DF-E23E-4834-8948-E45CFBF1C1F3}" type="datetime1">
              <a:rPr lang="zh-TW" altLang="en-US"/>
              <a:pPr>
                <a:defRPr/>
              </a:pPr>
              <a:t>2014/4/14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81400" y="6492875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3E3E3E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6F18992-7017-4D2F-9551-C2F88C2987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492875"/>
            <a:ext cx="3733800" cy="365125"/>
          </a:xfrm>
        </p:spPr>
        <p:txBody>
          <a:bodyPr/>
          <a:lstStyle>
            <a:lvl1pPr algn="l" eaLnBrk="0" hangingPunct="0">
              <a:defRPr sz="900" b="1">
                <a:solidFill>
                  <a:srgbClr val="3E3E3E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Wisers.</a:t>
            </a:r>
            <a:r>
              <a:rPr lang="en-US" altLang="zh-TW" b="0"/>
              <a:t> </a:t>
            </a:r>
            <a:r>
              <a:rPr lang="en-US" altLang="zh-TW"/>
              <a:t>World’s Leading Greater China Information Provider.</a:t>
            </a:r>
            <a:endParaRPr lang="en-US" altLang="zh-TW" sz="800" b="0"/>
          </a:p>
        </p:txBody>
      </p:sp>
    </p:spTree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13163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1297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0C297C1-F6A3-4A94-9920-6B18ECC267A5}" type="datetime1">
              <a:rPr lang="zh-TW" altLang="en-US"/>
              <a:pPr>
                <a:defRPr/>
              </a:pPr>
              <a:t>2014/4/14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064D1BA-5473-4701-AEDD-C87FB6FC56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15F2E33-9F28-4494-B656-87EB6323D79D}" type="datetime1">
              <a:rPr lang="zh-TW" altLang="en-US"/>
              <a:pPr>
                <a:defRPr/>
              </a:pPr>
              <a:t>2014/4/14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F70D691-FE4B-4010-AE1B-4CB2A6A159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4E018CF-C820-4A9C-9729-D2A12D47F4C2}" type="datetime1">
              <a:rPr lang="zh-TW" altLang="en-US"/>
              <a:pPr>
                <a:defRPr/>
              </a:pPr>
              <a:t>2014/4/14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F5E9205-74CB-4C77-82C2-F34D90CDC0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99E7A05-9F24-4ACE-865E-FE3DFC561DAA}" type="datetime1">
              <a:rPr lang="zh-TW" altLang="en-US"/>
              <a:pPr>
                <a:defRPr/>
              </a:pPr>
              <a:t>2014/4/14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4C249B-B01B-48B7-9687-56956E69CB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EFD8D66-C68B-4795-B6AD-35BA85D7F234}" type="datetime1">
              <a:rPr lang="zh-TW" altLang="en-US"/>
              <a:pPr>
                <a:defRPr/>
              </a:pPr>
              <a:t>2014/4/14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1AD6D82-28B1-44E4-A53E-BB05F11AA2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5ACF571-7DA5-429D-AEA4-E9FBC6591D2F}" type="datetime1">
              <a:rPr lang="zh-TW" altLang="en-US"/>
              <a:pPr>
                <a:defRPr/>
              </a:pPr>
              <a:t>2014/4/14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DAE85F-1348-43ED-8834-167F0EF2D6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8008606-E251-43DD-ABA4-DCB808CEFEE0}" type="datetime1">
              <a:rPr lang="zh-TW" altLang="en-US"/>
              <a:pPr>
                <a:defRPr/>
              </a:pPr>
              <a:t>2014/4/14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8B73337-66EB-4280-8E63-8039AB5B15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D53EA80-137C-4AF8-8435-AED79EE35AD8}" type="datetime1">
              <a:rPr lang="zh-TW" altLang="en-US"/>
              <a:pPr>
                <a:defRPr/>
              </a:pPr>
              <a:t>2014/4/14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2A5D882-BEF3-402A-9892-1391751552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7733B66-9BC2-49F1-8F79-45990BF073D1}" type="datetime1">
              <a:rPr lang="zh-TW" altLang="en-US"/>
              <a:pPr>
                <a:defRPr/>
              </a:pPr>
              <a:t>2014/4/14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D6F4C47-EE11-402E-9CF3-748C0FCCFC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152400" y="6248400"/>
          <a:ext cx="8991600" cy="609600"/>
        </p:xfrm>
        <a:graphic>
          <a:graphicData uri="http://schemas.openxmlformats.org/presentationml/2006/ole">
            <p:oleObj spid="_x0000_s100354" name="PhotoImpact" r:id="rId3" imgW="13003175" imgH="939683" progId="">
              <p:embed/>
            </p:oleObj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28600" y="6248400"/>
          <a:ext cx="2514600" cy="533400"/>
        </p:xfrm>
        <a:graphic>
          <a:graphicData uri="http://schemas.openxmlformats.org/presentationml/2006/ole">
            <p:oleObj spid="_x0000_s100355" name="Photo Editor 影像" r:id="rId4" imgW="4285714" imgH="952633" progId="">
              <p:embed/>
            </p:oleObj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FF5F-67D9-42AC-883D-640794F578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148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114800" cy="49831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1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148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114800" cy="49831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cu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81000" y="1219200"/>
            <a:ext cx="8382000" cy="49831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1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82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Presentation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82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grpSp>
        <p:nvGrpSpPr>
          <p:cNvPr id="4100" name="Group 23"/>
          <p:cNvGrpSpPr>
            <a:grpSpLocks/>
          </p:cNvGrpSpPr>
          <p:nvPr/>
        </p:nvGrpSpPr>
        <p:grpSpPr bwMode="auto">
          <a:xfrm>
            <a:off x="0" y="6273800"/>
            <a:ext cx="9144000" cy="584200"/>
            <a:chOff x="0" y="3952"/>
            <a:chExt cx="5760" cy="368"/>
          </a:xfrm>
        </p:grpSpPr>
        <p:pic>
          <p:nvPicPr>
            <p:cNvPr id="4102" name="Picture 17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3977"/>
              <a:ext cx="5760" cy="3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03" name="Picture 18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4" y="3952"/>
              <a:ext cx="864" cy="3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460" name="Text Box 20"/>
            <p:cNvSpPr txBox="1">
              <a:spLocks noChangeArrowheads="1"/>
            </p:cNvSpPr>
            <p:nvPr userDrawn="1"/>
          </p:nvSpPr>
          <p:spPr bwMode="auto">
            <a:xfrm>
              <a:off x="912" y="4137"/>
              <a:ext cx="1584" cy="1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>
              <a:spAutoFit/>
            </a:bodyPr>
            <a:lstStyle>
              <a:lvl1pPr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ts val="563"/>
                </a:spcBef>
                <a:buSzPct val="100000"/>
                <a:defRPr/>
              </a:pPr>
              <a:r>
                <a:rPr kumimoji="0" lang="en-US" altLang="zh-TW" sz="800" dirty="0" smtClean="0">
                  <a:solidFill>
                    <a:srgbClr val="777777"/>
                  </a:solidFill>
                  <a:latin typeface="Arial Narrow" pitchFamily="34" charset="0"/>
                </a:rPr>
                <a:t>The World’s Leading Information Provider</a:t>
              </a:r>
            </a:p>
          </p:txBody>
        </p:sp>
      </p:grp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7239000" y="6492875"/>
            <a:ext cx="1476375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57200">
              <a:buSzPct val="100000"/>
              <a:tabLst>
                <a:tab pos="723900" algn="l"/>
                <a:tab pos="1447800" algn="l"/>
              </a:tabLst>
              <a:defRPr/>
            </a:pPr>
            <a:fld id="{B5EFD832-AE6D-4271-B0D2-C8A32DAC980C}" type="slidenum">
              <a:rPr kumimoji="0" lang="zh-TW" altLang="en-US" sz="900">
                <a:solidFill>
                  <a:srgbClr val="7F7F7F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pPr algn="r" defTabSz="457200">
                <a:buSzPct val="100000"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zh-TW" altLang="en-US" sz="900">
              <a:solidFill>
                <a:srgbClr val="7F7F7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9" r:id="rId2"/>
    <p:sldLayoutId id="2147485840" r:id="rId3"/>
    <p:sldLayoutId id="2147485841" r:id="rId4"/>
    <p:sldLayoutId id="2147485842" r:id="rId5"/>
    <p:sldLayoutId id="2147485843" r:id="rId6"/>
    <p:sldLayoutId id="2147485844" r:id="rId7"/>
    <p:sldLayoutId id="2147485845" r:id="rId8"/>
    <p:sldLayoutId id="2147485846" r:id="rId9"/>
    <p:sldLayoutId id="2147485847" r:id="rId10"/>
    <p:sldLayoutId id="2147485848" r:id="rId11"/>
    <p:sldLayoutId id="2147485849" r:id="rId12"/>
    <p:sldLayoutId id="2147485850" r:id="rId13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zh-TW" alt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A2311E-9887-4954-B75E-B274A126AA80}" type="datetime1">
              <a:rPr lang="zh-TW" altLang="en-US"/>
              <a:pPr>
                <a:defRPr/>
              </a:pPr>
              <a:t>2014/4/14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14D2D6-DB22-4743-9D48-F3D9F7D432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4" r:id="rId1"/>
    <p:sldLayoutId id="2147485865" r:id="rId2"/>
    <p:sldLayoutId id="2147485866" r:id="rId3"/>
    <p:sldLayoutId id="2147485867" r:id="rId4"/>
    <p:sldLayoutId id="2147485868" r:id="rId5"/>
    <p:sldLayoutId id="2147485869" r:id="rId6"/>
    <p:sldLayoutId id="2147485870" r:id="rId7"/>
    <p:sldLayoutId id="2147485871" r:id="rId8"/>
    <p:sldLayoutId id="2147485872" r:id="rId9"/>
    <p:sldLayoutId id="2147485873" r:id="rId10"/>
    <p:sldLayoutId id="2147485874" r:id="rId11"/>
    <p:sldLayoutId id="2147485875" r:id="rId12"/>
    <p:sldLayoutId id="2147485876" r:id="rId13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82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Presentation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82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grpSp>
        <p:nvGrpSpPr>
          <p:cNvPr id="6148" name="Group 23"/>
          <p:cNvGrpSpPr>
            <a:grpSpLocks/>
          </p:cNvGrpSpPr>
          <p:nvPr/>
        </p:nvGrpSpPr>
        <p:grpSpPr bwMode="auto">
          <a:xfrm>
            <a:off x="0" y="6273800"/>
            <a:ext cx="9144000" cy="584200"/>
            <a:chOff x="0" y="3952"/>
            <a:chExt cx="5760" cy="368"/>
          </a:xfrm>
        </p:grpSpPr>
        <p:pic>
          <p:nvPicPr>
            <p:cNvPr id="6150" name="Picture 17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3977"/>
              <a:ext cx="5760" cy="3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51" name="Picture 18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4" y="3952"/>
              <a:ext cx="864" cy="3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460" name="Text Box 20"/>
            <p:cNvSpPr txBox="1">
              <a:spLocks noChangeArrowheads="1"/>
            </p:cNvSpPr>
            <p:nvPr userDrawn="1"/>
          </p:nvSpPr>
          <p:spPr bwMode="auto">
            <a:xfrm>
              <a:off x="912" y="4137"/>
              <a:ext cx="1584" cy="1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>
              <a:spAutoFit/>
            </a:bodyPr>
            <a:lstStyle>
              <a:lvl1pPr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ts val="563"/>
                </a:spcBef>
                <a:buSzPct val="100000"/>
                <a:defRPr/>
              </a:pPr>
              <a:r>
                <a:rPr kumimoji="0" lang="en-US" altLang="zh-TW" sz="800" dirty="0" smtClean="0">
                  <a:solidFill>
                    <a:srgbClr val="777777"/>
                  </a:solidFill>
                  <a:latin typeface="Arial Narrow" pitchFamily="34" charset="0"/>
                </a:rPr>
                <a:t>The World’s Leading Greater-China Information Provider</a:t>
              </a:r>
            </a:p>
          </p:txBody>
        </p:sp>
      </p:grpSp>
      <p:sp>
        <p:nvSpPr>
          <p:cNvPr id="3077" name="Rectangle 19"/>
          <p:cNvSpPr>
            <a:spLocks noChangeArrowheads="1"/>
          </p:cNvSpPr>
          <p:nvPr/>
        </p:nvSpPr>
        <p:spPr bwMode="auto">
          <a:xfrm>
            <a:off x="7239000" y="6492875"/>
            <a:ext cx="1476375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57200">
              <a:buSzPct val="100000"/>
              <a:tabLst>
                <a:tab pos="723900" algn="l"/>
                <a:tab pos="1447800" algn="l"/>
              </a:tabLst>
              <a:defRPr/>
            </a:pPr>
            <a:fld id="{0C4B6C60-26BA-49B2-8F6A-9681C12E450F}" type="slidenum">
              <a:rPr kumimoji="0" lang="zh-TW" altLang="en-US" sz="900">
                <a:solidFill>
                  <a:srgbClr val="7F7F7F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pPr algn="r" defTabSz="457200">
                <a:buSzPct val="100000"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zh-TW" altLang="en-US" sz="900">
              <a:solidFill>
                <a:srgbClr val="7F7F7F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1" r:id="rId1"/>
    <p:sldLayoutId id="2147485852" r:id="rId2"/>
    <p:sldLayoutId id="2147485853" r:id="rId3"/>
    <p:sldLayoutId id="2147485854" r:id="rId4"/>
    <p:sldLayoutId id="2147485855" r:id="rId5"/>
    <p:sldLayoutId id="2147485856" r:id="rId6"/>
    <p:sldLayoutId id="2147485857" r:id="rId7"/>
    <p:sldLayoutId id="2147485858" r:id="rId8"/>
    <p:sldLayoutId id="2147485859" r:id="rId9"/>
    <p:sldLayoutId id="2147485860" r:id="rId10"/>
    <p:sldLayoutId id="2147485861" r:id="rId11"/>
    <p:sldLayoutId id="2147485862" r:id="rId12"/>
    <p:sldLayoutId id="2147485863" r:id="rId13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Impact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wedu.wisenews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wedu.wisenews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31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ers.com/" TargetMode="External"/><Relationship Id="rId2" Type="http://schemas.openxmlformats.org/officeDocument/2006/relationships/hyperlink" Target="mailto:tw_service@wisers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26" Type="http://schemas.openxmlformats.org/officeDocument/2006/relationships/image" Target="../media/image34.jpeg"/><Relationship Id="rId39" Type="http://schemas.openxmlformats.org/officeDocument/2006/relationships/image" Target="../media/image46.png"/><Relationship Id="rId21" Type="http://schemas.openxmlformats.org/officeDocument/2006/relationships/image" Target="../media/image30.png"/><Relationship Id="rId34" Type="http://schemas.openxmlformats.org/officeDocument/2006/relationships/image" Target="../media/image42.png"/><Relationship Id="rId42" Type="http://schemas.openxmlformats.org/officeDocument/2006/relationships/image" Target="../media/image49.png"/><Relationship Id="rId47" Type="http://schemas.openxmlformats.org/officeDocument/2006/relationships/hyperlink" Target="http://www.tvb.com/" TargetMode="External"/><Relationship Id="rId50" Type="http://schemas.openxmlformats.org/officeDocument/2006/relationships/image" Target="../media/image55.jpeg"/><Relationship Id="rId55" Type="http://schemas.openxmlformats.org/officeDocument/2006/relationships/image" Target="../media/image60.jpeg"/><Relationship Id="rId63" Type="http://schemas.openxmlformats.org/officeDocument/2006/relationships/image" Target="../media/image68.jpeg"/><Relationship Id="rId68" Type="http://schemas.openxmlformats.org/officeDocument/2006/relationships/image" Target="../media/image73.jpeg"/><Relationship Id="rId76" Type="http://schemas.openxmlformats.org/officeDocument/2006/relationships/image" Target="../media/image81.jpeg"/><Relationship Id="rId84" Type="http://schemas.openxmlformats.org/officeDocument/2006/relationships/image" Target="../media/image88.png"/><Relationship Id="rId89" Type="http://schemas.openxmlformats.org/officeDocument/2006/relationships/image" Target="../media/image93.png"/><Relationship Id="rId7" Type="http://schemas.openxmlformats.org/officeDocument/2006/relationships/image" Target="../media/image18.jpeg"/><Relationship Id="rId71" Type="http://schemas.openxmlformats.org/officeDocument/2006/relationships/image" Target="../media/image76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file:///C:\Documents%20and%20Settings\conniel\" TargetMode="External"/><Relationship Id="rId29" Type="http://schemas.openxmlformats.org/officeDocument/2006/relationships/image" Target="../media/image37.png"/><Relationship Id="rId11" Type="http://schemas.openxmlformats.org/officeDocument/2006/relationships/image" Target="../media/image21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oleObject" Target="../embeddings/oleObject5.bin"/><Relationship Id="rId53" Type="http://schemas.openxmlformats.org/officeDocument/2006/relationships/image" Target="../media/image58.jpeg"/><Relationship Id="rId58" Type="http://schemas.openxmlformats.org/officeDocument/2006/relationships/image" Target="../media/image63.jpeg"/><Relationship Id="rId66" Type="http://schemas.openxmlformats.org/officeDocument/2006/relationships/image" Target="../media/image71.jpeg"/><Relationship Id="rId74" Type="http://schemas.openxmlformats.org/officeDocument/2006/relationships/image" Target="../media/image79.jpeg"/><Relationship Id="rId79" Type="http://schemas.openxmlformats.org/officeDocument/2006/relationships/image" Target="../media/image84.jpeg"/><Relationship Id="rId87" Type="http://schemas.openxmlformats.org/officeDocument/2006/relationships/image" Target="../media/image91.png"/><Relationship Id="rId5" Type="http://schemas.openxmlformats.org/officeDocument/2006/relationships/image" Target="../media/image16.png"/><Relationship Id="rId61" Type="http://schemas.openxmlformats.org/officeDocument/2006/relationships/image" Target="../media/image66.jpeg"/><Relationship Id="rId82" Type="http://schemas.openxmlformats.org/officeDocument/2006/relationships/image" Target="../media/image87.jpeg"/><Relationship Id="rId90" Type="http://schemas.openxmlformats.org/officeDocument/2006/relationships/image" Target="../media/image94.jpeg"/><Relationship Id="rId19" Type="http://schemas.openxmlformats.org/officeDocument/2006/relationships/image" Target="../media/image28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0.png"/><Relationship Id="rId48" Type="http://schemas.openxmlformats.org/officeDocument/2006/relationships/image" Target="../media/image53.png"/><Relationship Id="rId56" Type="http://schemas.openxmlformats.org/officeDocument/2006/relationships/image" Target="../media/image61.jpeg"/><Relationship Id="rId64" Type="http://schemas.openxmlformats.org/officeDocument/2006/relationships/image" Target="../media/image69.jpeg"/><Relationship Id="rId69" Type="http://schemas.openxmlformats.org/officeDocument/2006/relationships/image" Target="../media/image74.jpeg"/><Relationship Id="rId77" Type="http://schemas.openxmlformats.org/officeDocument/2006/relationships/image" Target="../media/image82.jpeg"/><Relationship Id="rId8" Type="http://schemas.openxmlformats.org/officeDocument/2006/relationships/image" Target="../media/image19.jpeg"/><Relationship Id="rId51" Type="http://schemas.openxmlformats.org/officeDocument/2006/relationships/image" Target="../media/image56.png"/><Relationship Id="rId72" Type="http://schemas.openxmlformats.org/officeDocument/2006/relationships/image" Target="../media/image77.jpeg"/><Relationship Id="rId80" Type="http://schemas.openxmlformats.org/officeDocument/2006/relationships/image" Target="../media/image85.jpeg"/><Relationship Id="rId85" Type="http://schemas.openxmlformats.org/officeDocument/2006/relationships/image" Target="../media/image89.jpeg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5.png"/><Relationship Id="rId46" Type="http://schemas.openxmlformats.org/officeDocument/2006/relationships/image" Target="../media/image52.png"/><Relationship Id="rId59" Type="http://schemas.openxmlformats.org/officeDocument/2006/relationships/image" Target="../media/image64.jpeg"/><Relationship Id="rId67" Type="http://schemas.openxmlformats.org/officeDocument/2006/relationships/image" Target="../media/image72.jpeg"/><Relationship Id="rId20" Type="http://schemas.openxmlformats.org/officeDocument/2006/relationships/image" Target="../media/image29.jpeg"/><Relationship Id="rId41" Type="http://schemas.openxmlformats.org/officeDocument/2006/relationships/image" Target="../media/image48.png"/><Relationship Id="rId54" Type="http://schemas.openxmlformats.org/officeDocument/2006/relationships/image" Target="../media/image59.jpeg"/><Relationship Id="rId62" Type="http://schemas.openxmlformats.org/officeDocument/2006/relationships/image" Target="../media/image67.jpeg"/><Relationship Id="rId70" Type="http://schemas.openxmlformats.org/officeDocument/2006/relationships/image" Target="../media/image75.jpeg"/><Relationship Id="rId75" Type="http://schemas.openxmlformats.org/officeDocument/2006/relationships/image" Target="../media/image80.jpeg"/><Relationship Id="rId83" Type="http://schemas.openxmlformats.org/officeDocument/2006/relationships/hyperlink" Target="http://www.guangming.com.my/" TargetMode="External"/><Relationship Id="rId88" Type="http://schemas.openxmlformats.org/officeDocument/2006/relationships/image" Target="../media/image9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5" Type="http://schemas.openxmlformats.org/officeDocument/2006/relationships/image" Target="../media/image25.png"/><Relationship Id="rId23" Type="http://schemas.openxmlformats.org/officeDocument/2006/relationships/image" Target="../media/image31.png"/><Relationship Id="rId28" Type="http://schemas.openxmlformats.org/officeDocument/2006/relationships/image" Target="../media/image36.jpeg"/><Relationship Id="rId36" Type="http://schemas.openxmlformats.org/officeDocument/2006/relationships/oleObject" Target="../embeddings/oleObject4.bin"/><Relationship Id="rId49" Type="http://schemas.openxmlformats.org/officeDocument/2006/relationships/image" Target="../media/image54.jpeg"/><Relationship Id="rId57" Type="http://schemas.openxmlformats.org/officeDocument/2006/relationships/image" Target="../media/image62.jpeg"/><Relationship Id="rId10" Type="http://schemas.openxmlformats.org/officeDocument/2006/relationships/hyperlink" Target="http://www.sinchew.com.my/" TargetMode="External"/><Relationship Id="rId31" Type="http://schemas.openxmlformats.org/officeDocument/2006/relationships/image" Target="../media/image39.png"/><Relationship Id="rId44" Type="http://schemas.openxmlformats.org/officeDocument/2006/relationships/image" Target="../media/image51.png"/><Relationship Id="rId52" Type="http://schemas.openxmlformats.org/officeDocument/2006/relationships/image" Target="../media/image57.png"/><Relationship Id="rId60" Type="http://schemas.openxmlformats.org/officeDocument/2006/relationships/image" Target="../media/image65.jpeg"/><Relationship Id="rId65" Type="http://schemas.openxmlformats.org/officeDocument/2006/relationships/image" Target="../media/image70.jpeg"/><Relationship Id="rId73" Type="http://schemas.openxmlformats.org/officeDocument/2006/relationships/image" Target="../media/image78.jpeg"/><Relationship Id="rId78" Type="http://schemas.openxmlformats.org/officeDocument/2006/relationships/image" Target="../media/image83.jpeg"/><Relationship Id="rId81" Type="http://schemas.openxmlformats.org/officeDocument/2006/relationships/image" Target="../media/image86.jpeg"/><Relationship Id="rId86" Type="http://schemas.openxmlformats.org/officeDocument/2006/relationships/image" Target="../media/image9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8305800" cy="1851025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0000CC"/>
                </a:solidFill>
                <a:latin typeface="Impact" pitchFamily="34" charset="0"/>
              </a:rPr>
              <a:t/>
            </a:r>
            <a:br>
              <a:rPr lang="en-US" altLang="zh-TW" b="1" dirty="0" smtClean="0">
                <a:solidFill>
                  <a:srgbClr val="0000CC"/>
                </a:solidFill>
                <a:latin typeface="Impact" pitchFamily="34" charset="0"/>
              </a:rPr>
            </a:br>
            <a:r>
              <a:rPr lang="en-US" altLang="zh-TW" b="1" dirty="0" smtClean="0">
                <a:solidFill>
                  <a:srgbClr val="0000CC"/>
                </a:solidFill>
                <a:latin typeface="Impact" pitchFamily="34" charset="0"/>
              </a:rPr>
              <a:t> CONCERT 2014</a:t>
            </a:r>
            <a:r>
              <a:rPr lang="zh-TW" altLang="en-US" b="1" dirty="0" smtClean="0">
                <a:solidFill>
                  <a:srgbClr val="0000CC"/>
                </a:solidFill>
                <a:latin typeface="Impact" pitchFamily="34" charset="0"/>
              </a:rPr>
              <a:t>年上半年教育訓練</a:t>
            </a:r>
            <a:r>
              <a:rPr lang="en-US" altLang="zh-TW" b="1" dirty="0" smtClean="0">
                <a:solidFill>
                  <a:srgbClr val="0000CC"/>
                </a:solidFill>
                <a:latin typeface="Impact" pitchFamily="34" charset="0"/>
              </a:rPr>
              <a:t/>
            </a:r>
            <a:br>
              <a:rPr lang="en-US" altLang="zh-TW" b="1" dirty="0" smtClean="0">
                <a:solidFill>
                  <a:srgbClr val="0000CC"/>
                </a:solidFill>
                <a:latin typeface="Impact" pitchFamily="34" charset="0"/>
              </a:rPr>
            </a:br>
            <a:r>
              <a:rPr lang="en-US" altLang="zh-TW" b="1" dirty="0" smtClean="0">
                <a:solidFill>
                  <a:srgbClr val="0000CC"/>
                </a:solidFill>
                <a:latin typeface="Impact" pitchFamily="34" charset="0"/>
              </a:rPr>
              <a:t>2014 </a:t>
            </a:r>
            <a:r>
              <a:rPr lang="zh-TW" altLang="en-US" b="1" dirty="0" smtClean="0">
                <a:solidFill>
                  <a:srgbClr val="0000CC"/>
                </a:solidFill>
                <a:latin typeface="Impact" pitchFamily="34" charset="0"/>
              </a:rPr>
              <a:t>慧科大中華新聞網</a:t>
            </a:r>
            <a:r>
              <a:rPr lang="en-US" altLang="zh-TW" b="1" dirty="0" smtClean="0">
                <a:solidFill>
                  <a:srgbClr val="0000CC"/>
                </a:solidFill>
                <a:latin typeface="Impact" pitchFamily="34" charset="0"/>
              </a:rPr>
              <a:t/>
            </a:r>
            <a:br>
              <a:rPr lang="en-US" altLang="zh-TW" b="1" dirty="0" smtClean="0">
                <a:solidFill>
                  <a:srgbClr val="0000CC"/>
                </a:solidFill>
                <a:latin typeface="Impact" pitchFamily="34" charset="0"/>
              </a:rPr>
            </a:br>
            <a:r>
              <a:rPr lang="en-US" altLang="zh-TW" dirty="0" err="1" smtClean="0">
                <a:solidFill>
                  <a:srgbClr val="0000CC"/>
                </a:solidFill>
                <a:latin typeface="Impact" pitchFamily="34" charset="0"/>
              </a:rPr>
              <a:t>WiseNews</a:t>
            </a:r>
            <a:r>
              <a:rPr lang="en-US" altLang="zh-TW" b="1" dirty="0" smtClean="0">
                <a:solidFill>
                  <a:srgbClr val="0000CC"/>
                </a:solidFill>
                <a:latin typeface="Impact" pitchFamily="34" charset="0"/>
              </a:rPr>
              <a:t> </a:t>
            </a:r>
            <a:r>
              <a:rPr lang="zh-TW" altLang="en-US" b="1" dirty="0" smtClean="0">
                <a:solidFill>
                  <a:srgbClr val="0000CC"/>
                </a:solidFill>
                <a:latin typeface="Impact" pitchFamily="34" charset="0"/>
              </a:rPr>
              <a:t>及 </a:t>
            </a:r>
            <a:r>
              <a:rPr lang="en-US" altLang="zh-TW" dirty="0" err="1" smtClean="0">
                <a:solidFill>
                  <a:srgbClr val="0000CC"/>
                </a:solidFill>
                <a:latin typeface="Impact" pitchFamily="34" charset="0"/>
              </a:rPr>
              <a:t>WiseSearch</a:t>
            </a:r>
            <a:endParaRPr lang="zh-TW" altLang="en-US" dirty="0" smtClean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6096000" y="5726113"/>
            <a:ext cx="2444750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Arial" pitchFamily="34" charset="0"/>
              </a:rPr>
              <a:t>慧科訊業</a:t>
            </a:r>
            <a:endParaRPr kumimoji="0" lang="en-US" altLang="zh-TW" sz="1800" b="1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Arial" pitchFamily="34" charset="0"/>
            </a:endParaRPr>
          </a:p>
          <a:p>
            <a:pPr algn="ctr" eaLnBrk="0" hangingPunct="0">
              <a:defRPr/>
            </a:pPr>
            <a:r>
              <a:rPr kumimoji="0" lang="en-US" altLang="zh-TW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Arial" pitchFamily="34" charset="0"/>
              </a:rPr>
              <a:t>Claire Huang </a:t>
            </a:r>
            <a:r>
              <a:rPr kumimoji="0"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Arial" pitchFamily="34" charset="0"/>
              </a:rPr>
              <a:t>黃君琪 </a:t>
            </a:r>
            <a:r>
              <a:rPr kumimoji="0" lang="en-US" altLang="zh-TW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Arial" pitchFamily="34" charset="0"/>
              </a:rPr>
              <a:t>2013/4</a:t>
            </a:r>
            <a:endParaRPr kumimoji="0" lang="en-US" altLang="zh-TW" sz="1800" b="1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057400" y="6359525"/>
            <a:ext cx="502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全球領先的新聞資訊</a:t>
            </a:r>
            <a:r>
              <a:rPr kumimoji="0" lang="en-US" altLang="zh-TW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kumimoji="0" lang="zh-TW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供應商</a:t>
            </a:r>
          </a:p>
        </p:txBody>
      </p:sp>
      <p:pic>
        <p:nvPicPr>
          <p:cNvPr id="19461" name="Picture 2" descr="C:\Agnes\Corp logo guideline\Coporate_images_logo\logos\wisers\wisers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949950"/>
            <a:ext cx="2133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容版面配置區 5"/>
          <p:cNvSpPr>
            <a:spLocks noGrp="1"/>
          </p:cNvSpPr>
          <p:nvPr>
            <p:ph idx="1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報章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台灣蘋果日報、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Taipei Times(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英文台北時報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) 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、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The China Post(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英文中國郵報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)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台灣新生報、民眾日報、自由時報、中華日報</a:t>
            </a: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0" indent="0" eaLnBrk="1" hangingPunct="1">
              <a:lnSpc>
                <a:spcPct val="110000"/>
              </a:lnSpc>
            </a:pPr>
            <a:endParaRPr lang="zh-TW" altLang="en-US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商業及管理雜誌</a:t>
            </a:r>
            <a:r>
              <a:rPr lang="zh-TW" altLang="en-US" sz="24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新新聞、今周刊</a:t>
            </a: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0" indent="0" eaLnBrk="1" hangingPunct="1">
              <a:lnSpc>
                <a:spcPct val="110000"/>
              </a:lnSpc>
            </a:pP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財經雜誌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商業周刊、遠見雜誌、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Smart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智富月刊、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30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雜誌</a:t>
            </a:r>
          </a:p>
          <a:p>
            <a:pPr marL="0" indent="0" eaLnBrk="1" hangingPunct="1">
              <a:lnSpc>
                <a:spcPct val="110000"/>
              </a:lnSpc>
            </a:pPr>
            <a:endParaRPr lang="en-US" altLang="zh-TW" sz="1800" b="1" u="sng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綜合雜誌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台灣壹週刊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610600" cy="8683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台灣逾</a:t>
            </a:r>
            <a:r>
              <a:rPr kumimoji="0"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70</a:t>
            </a:r>
            <a:r>
              <a:rPr kumimoji="0"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個權威性媒體來源</a:t>
            </a:r>
            <a:endParaRPr kumimoji="0"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內容版面配置區 2"/>
          <p:cNvSpPr>
            <a:spLocks noGrp="1"/>
          </p:cNvSpPr>
          <p:nvPr>
            <p:ph idx="1"/>
          </p:nvPr>
        </p:nvSpPr>
        <p:spPr>
          <a:xfrm>
            <a:off x="533400" y="1219200"/>
            <a:ext cx="4038600" cy="4983163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全國性報刊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中國經營報、第一財經日報、中華工商時報、中國新聞社、經濟日報、人民日報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(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海外版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)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、新華社經濟資訊社</a:t>
            </a: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0" indent="0" eaLnBrk="1" hangingPunct="1"/>
            <a:endParaRPr lang="en-US" altLang="zh-TW" sz="2400" b="1" u="sng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廣東省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南方日報、證券時報、汕頭日報、南方都市報、羊城晚報</a:t>
            </a:r>
          </a:p>
          <a:p>
            <a:pPr marL="0" indent="0" eaLnBrk="1" hangingPunct="1"/>
            <a:endParaRPr lang="en-US" altLang="zh-TW" sz="2400" b="1" u="sng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廣西省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廣西日報</a:t>
            </a:r>
          </a:p>
          <a:p>
            <a:pPr marL="0" indent="0" eaLnBrk="1" hangingPunct="1"/>
            <a:endParaRPr lang="en-US" altLang="zh-TW" sz="2400" b="1" u="sng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福建省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福建日報</a:t>
            </a:r>
          </a:p>
        </p:txBody>
      </p:sp>
      <p:sp>
        <p:nvSpPr>
          <p:cNvPr id="28675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4762500" y="1231900"/>
            <a:ext cx="4076700" cy="3721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上海市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國際金融報、上海日報、上海證券報、文匯報、新民晚報</a:t>
            </a:r>
          </a:p>
          <a:p>
            <a:pPr marL="0" indent="0" eaLnBrk="1" hangingPunct="1"/>
            <a:endParaRPr lang="en-US" altLang="zh-TW" sz="2400" b="1" u="sng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北京市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北京日報、北京晚報、京華時報、北京青年報、經濟參考報</a:t>
            </a: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0" indent="0" eaLnBrk="1" hangingPunct="1"/>
            <a:endParaRPr lang="en-US" altLang="zh-TW" sz="2400" b="1" u="sng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四川省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華西都市報</a:t>
            </a:r>
          </a:p>
          <a:p>
            <a:pPr marL="0" indent="0" eaLnBrk="1" hangingPunct="1"/>
            <a:endParaRPr lang="en-US" altLang="zh-TW" sz="2400" b="1" u="sng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江西省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江南都市報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610600" cy="8683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中國約</a:t>
            </a:r>
            <a:r>
              <a:rPr kumimoji="0"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250</a:t>
            </a:r>
            <a:r>
              <a:rPr kumimoji="0"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個大陸具影響力媒體來</a:t>
            </a:r>
            <a:r>
              <a:rPr kumimoji="0"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源</a:t>
            </a:r>
            <a:endParaRPr kumimoji="0"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5"/>
          <p:cNvSpPr>
            <a:spLocks noGrp="1"/>
          </p:cNvSpPr>
          <p:nvPr>
            <p:ph idx="1"/>
          </p:nvPr>
        </p:nvSpPr>
        <p:spPr>
          <a:xfrm>
            <a:off x="533400" y="1219200"/>
            <a:ext cx="4038600" cy="4983163"/>
          </a:xfrm>
          <a:solidFill>
            <a:schemeClr val="bg1">
              <a:alpha val="56862"/>
            </a:schemeClr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主要報章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蘋果日報、</a:t>
            </a:r>
            <a:r>
              <a:rPr lang="zh-TW" altLang="en-US" sz="1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東方日報、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明報、信報財經新聞、香港經濟日報、中國日報香港版、南華早報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South China Morning Post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、英文虎報 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The Standard</a:t>
            </a:r>
          </a:p>
          <a:p>
            <a:pPr marL="0" indent="0" eaLnBrk="1" hangingPunct="1">
              <a:buFontTx/>
              <a:buNone/>
            </a:pPr>
            <a:endParaRPr lang="en-US" altLang="zh-TW" sz="1800" b="1" u="sng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綜合</a:t>
            </a:r>
            <a:r>
              <a:rPr lang="en-US" altLang="zh-TW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行業雜誌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Reader’s Digest 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讀者文摘、亞洲週刊、開放雜誌、壹週刊、電腦廣場</a:t>
            </a:r>
            <a:b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</a:br>
            <a:endParaRPr lang="zh-TW" altLang="en-US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財經雜誌及網站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經濟一週、經濟通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(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中英文版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)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、財華中國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/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香港</a:t>
            </a:r>
          </a:p>
        </p:txBody>
      </p:sp>
      <p:sp>
        <p:nvSpPr>
          <p:cNvPr id="29699" name="內容版面配置區 8"/>
          <p:cNvSpPr>
            <a:spLocks noGrp="1"/>
          </p:cNvSpPr>
          <p:nvPr>
            <p:ph sz="quarter" idx="4294967295"/>
          </p:nvPr>
        </p:nvSpPr>
        <p:spPr>
          <a:xfrm>
            <a:off x="4762500" y="1295400"/>
            <a:ext cx="4152900" cy="41814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新聞通訊社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AFX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法新社財經、</a:t>
            </a:r>
            <a:b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美國企業新聞社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(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中英文版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)</a:t>
            </a:r>
          </a:p>
          <a:p>
            <a:pPr marL="0" indent="0" eaLnBrk="1" hangingPunct="1"/>
            <a:endParaRPr lang="en-US" altLang="zh-TW" sz="1800" b="1" u="sng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政府資訊</a:t>
            </a:r>
            <a: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香港政府新聞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(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中英文版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)</a:t>
            </a:r>
          </a:p>
          <a:p>
            <a:pPr marL="0" indent="0" eaLnBrk="1" hangingPunct="1">
              <a:buFontTx/>
              <a:buNone/>
            </a:pPr>
            <a:endParaRPr lang="en-US" altLang="zh-TW" sz="1800" b="1" u="sng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上市公司聲明</a:t>
            </a:r>
            <a:r>
              <a:rPr lang="en-US" altLang="zh-TW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年報</a:t>
            </a:r>
            <a:br>
              <a:rPr lang="zh-TW" altLang="en-US" sz="2400" b="1" u="sng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亞洲投資專訊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(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中英文版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304800"/>
            <a:ext cx="8610600" cy="8683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香港約</a:t>
            </a:r>
            <a:r>
              <a:rPr kumimoji="0"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</a:t>
            </a:r>
            <a:r>
              <a:rPr kumimoji="0"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個中英文媒體來</a:t>
            </a:r>
            <a:r>
              <a:rPr kumimoji="0"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源</a:t>
            </a:r>
            <a:endParaRPr kumimoji="0"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2" name="內容版面配置區 8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4983163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ea typeface="標楷體" pitchFamily="65" charset="-120"/>
              </a:rPr>
              <a:t>日本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讀賣日報（</a:t>
            </a:r>
            <a:r>
              <a:rPr lang="en-US" altLang="zh-HK" sz="1800" smtClean="0">
                <a:solidFill>
                  <a:srgbClr val="4D4D4D"/>
                </a:solidFill>
                <a:ea typeface="新細明體" pitchFamily="18" charset="-120"/>
              </a:rPr>
              <a:t>The Daily Yomiuri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）、</a:t>
            </a: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zh-TW" altLang="zh-HK" sz="1800" smtClean="0">
                <a:solidFill>
                  <a:srgbClr val="4D4D4D"/>
                </a:solidFill>
                <a:ea typeface="新細明體" pitchFamily="18" charset="-120"/>
              </a:rPr>
              <a:t>日本共同通訊社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Kyodo News International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）</a:t>
            </a:r>
          </a:p>
          <a:p>
            <a:pPr marL="273050" indent="-273050" eaLnBrk="1" hangingPunct="1">
              <a:lnSpc>
                <a:spcPct val="80000"/>
              </a:lnSpc>
            </a:pPr>
            <a:endParaRPr lang="zh-TW" altLang="en-US" sz="1800" b="1" u="sng" smtClean="0">
              <a:ea typeface="標楷體" pitchFamily="65" charset="-12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ea typeface="標楷體" pitchFamily="65" charset="-120"/>
              </a:rPr>
              <a:t>馬來西亞</a:t>
            </a:r>
            <a:endParaRPr lang="zh-TW" altLang="en-US" sz="2400" u="sng" smtClean="0">
              <a:solidFill>
                <a:srgbClr val="002060"/>
              </a:solidFill>
              <a:ea typeface="標楷體" pitchFamily="65" charset="-120"/>
            </a:endParaRP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星洲日報（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Sin Chew Daily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）、</a:t>
            </a: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南洋商報（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Nanyang Siang Pau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）、</a:t>
            </a: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中國報（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China Press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）、</a:t>
            </a: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光明日報（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Guang Ming Daily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）</a:t>
            </a:r>
          </a:p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None/>
            </a:pPr>
            <a:endParaRPr lang="zh-TW" altLang="en-US" sz="1800" b="1" smtClean="0">
              <a:ea typeface="標楷體" pitchFamily="65" charset="-12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ea typeface="標楷體" pitchFamily="65" charset="-120"/>
              </a:rPr>
              <a:t>泰國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曼谷郵報（</a:t>
            </a:r>
            <a:r>
              <a:rPr lang="en-US" altLang="zh-HK" sz="1800" smtClean="0">
                <a:solidFill>
                  <a:srgbClr val="4D4D4D"/>
                </a:solidFill>
                <a:ea typeface="新細明體" pitchFamily="18" charset="-120"/>
              </a:rPr>
              <a:t>Bangkok Post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）</a:t>
            </a:r>
            <a:r>
              <a:rPr lang="en-US" altLang="zh-HK" sz="1800" smtClean="0">
                <a:solidFill>
                  <a:srgbClr val="4D4D4D"/>
                </a:solidFill>
                <a:ea typeface="新細明體" pitchFamily="18" charset="-120"/>
              </a:rPr>
              <a:t> </a:t>
            </a:r>
            <a:endParaRPr lang="zh-TW" altLang="en-US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273050" indent="-273050" eaLnBrk="1" hangingPunct="1">
              <a:lnSpc>
                <a:spcPct val="80000"/>
              </a:lnSpc>
            </a:pPr>
            <a:endParaRPr lang="en-US" altLang="zh-TW" sz="1800" smtClean="0">
              <a:ea typeface="標楷體" pitchFamily="65" charset="-120"/>
            </a:endParaRPr>
          </a:p>
        </p:txBody>
      </p:sp>
      <p:sp>
        <p:nvSpPr>
          <p:cNvPr id="30723" name="內容版面配置區 6"/>
          <p:cNvSpPr>
            <a:spLocks noGrp="1"/>
          </p:cNvSpPr>
          <p:nvPr>
            <p:ph sz="quarter" idx="4294967295"/>
          </p:nvPr>
        </p:nvSpPr>
        <p:spPr>
          <a:xfrm>
            <a:off x="4762500" y="1219200"/>
            <a:ext cx="4076700" cy="4929188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ea typeface="標楷體" pitchFamily="65" charset="-120"/>
              </a:rPr>
              <a:t>新加坡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海峽時報（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The Straits Times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）、</a:t>
            </a: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zh-TW" altLang="zh-HK" sz="1800" smtClean="0">
                <a:solidFill>
                  <a:srgbClr val="4D4D4D"/>
                </a:solidFill>
                <a:ea typeface="新細明體" pitchFamily="18" charset="-120"/>
              </a:rPr>
              <a:t>聯合早報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Lianhe Zaobao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）、</a:t>
            </a: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zh-HK" altLang="en-US" sz="1800" smtClean="0">
                <a:solidFill>
                  <a:srgbClr val="4D4D4D"/>
                </a:solidFill>
                <a:ea typeface="新細明體" pitchFamily="18" charset="-120"/>
              </a:rPr>
              <a:t>商業時報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The Business Times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）</a:t>
            </a: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273050" indent="-273050" eaLnBrk="1" hangingPunct="1">
              <a:lnSpc>
                <a:spcPct val="80000"/>
              </a:lnSpc>
            </a:pPr>
            <a:endParaRPr lang="en-US" altLang="zh-TW" sz="1800" smtClean="0">
              <a:ea typeface="標楷體" pitchFamily="65" charset="-120"/>
            </a:endParaRP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zh-TW" altLang="en-US" sz="2400" b="1" u="sng" smtClean="0">
                <a:solidFill>
                  <a:srgbClr val="002060"/>
                </a:solidFill>
                <a:ea typeface="標楷體" pitchFamily="65" charset="-120"/>
              </a:rPr>
              <a:t>印度</a:t>
            </a:r>
            <a:endParaRPr lang="en-US" altLang="zh-TW" sz="2400" b="1" u="sng" smtClean="0">
              <a:solidFill>
                <a:srgbClr val="002060"/>
              </a:solidFill>
              <a:ea typeface="標楷體" pitchFamily="65" charset="-120"/>
            </a:endParaRP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zh-HK" altLang="en-US" sz="1800" smtClean="0">
                <a:solidFill>
                  <a:srgbClr val="4D4D4D"/>
                </a:solidFill>
                <a:ea typeface="新細明體" pitchFamily="18" charset="-120"/>
              </a:rPr>
              <a:t>經濟時報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The Economic Times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）、</a:t>
            </a: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印度時報（</a:t>
            </a:r>
            <a:r>
              <a:rPr lang="en-US" altLang="zh-TW" sz="1800" smtClean="0">
                <a:solidFill>
                  <a:srgbClr val="4D4D4D"/>
                </a:solidFill>
                <a:ea typeface="新細明體" pitchFamily="18" charset="-120"/>
              </a:rPr>
              <a:t>Times of India</a:t>
            </a:r>
            <a:r>
              <a:rPr lang="zh-TW" altLang="en-US" sz="1800" smtClean="0">
                <a:solidFill>
                  <a:srgbClr val="4D4D4D"/>
                </a:solidFill>
                <a:ea typeface="新細明體" pitchFamily="18" charset="-120"/>
              </a:rPr>
              <a:t>）</a:t>
            </a:r>
            <a:endParaRPr lang="en-US" altLang="zh-TW" sz="1800" smtClean="0">
              <a:solidFill>
                <a:srgbClr val="4D4D4D"/>
              </a:solidFill>
              <a:ea typeface="新細明體" pitchFamily="18" charset="-12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304800"/>
            <a:ext cx="8610600" cy="8683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亞太區重要新聞</a:t>
            </a:r>
            <a:r>
              <a:rPr kumimoji="0"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來源</a:t>
            </a:r>
            <a:endParaRPr kumimoji="0"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28600"/>
            <a:ext cx="8229600" cy="838200"/>
          </a:xfrm>
          <a:prstGeom prst="rect">
            <a:avLst/>
          </a:prstGeom>
          <a:gradFill flip="none" rotWithShape="1">
            <a:gsLst>
              <a:gs pos="0">
                <a:srgbClr val="5F5F5F">
                  <a:tint val="66000"/>
                  <a:satMod val="160000"/>
                </a:srgbClr>
              </a:gs>
              <a:gs pos="50000">
                <a:srgbClr val="5F5F5F">
                  <a:tint val="44500"/>
                  <a:satMod val="160000"/>
                </a:srgbClr>
              </a:gs>
              <a:gs pos="100000">
                <a:srgbClr val="5F5F5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/>
          <a:lstStyle>
            <a:lvl1pPr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sz="4000" b="1" dirty="0" smtClean="0">
                <a:solidFill>
                  <a:srgbClr val="595959"/>
                </a:solidFill>
                <a:latin typeface="細明體" pitchFamily="49" charset="-120"/>
                <a:ea typeface="細明體" pitchFamily="49" charset="-120"/>
              </a:rPr>
              <a:t> </a:t>
            </a:r>
            <a:r>
              <a:rPr kumimoji="0" lang="en-US" altLang="zh-TW" sz="3200" b="1" dirty="0" smtClean="0">
                <a:solidFill>
                  <a:srgbClr val="595959"/>
                </a:solidFill>
                <a:latin typeface="+mj-ea"/>
              </a:rPr>
              <a:t>2014</a:t>
            </a:r>
            <a:r>
              <a:rPr kumimoji="0" lang="zh-TW" altLang="en-US" sz="3200" b="1" dirty="0" smtClean="0">
                <a:solidFill>
                  <a:srgbClr val="595959"/>
                </a:solidFill>
                <a:latin typeface="細明體" pitchFamily="49" charset="-120"/>
                <a:ea typeface="細明體" pitchFamily="49" charset="-120"/>
              </a:rPr>
              <a:t>慧科大中華新聞網 一個平台 兩種服務 </a:t>
            </a:r>
            <a:endParaRPr kumimoji="0" lang="en-US" altLang="zh-TW" sz="3200" b="1" dirty="0">
              <a:solidFill>
                <a:srgbClr val="595959"/>
              </a:solidFill>
              <a:latin typeface="細明體" pitchFamily="49" charset="-120"/>
              <a:ea typeface="細明體" pitchFamily="49" charset="-120"/>
            </a:endParaRPr>
          </a:p>
        </p:txBody>
      </p:sp>
      <p:grpSp>
        <p:nvGrpSpPr>
          <p:cNvPr id="2" name="群組 16"/>
          <p:cNvGrpSpPr>
            <a:grpSpLocks/>
          </p:cNvGrpSpPr>
          <p:nvPr/>
        </p:nvGrpSpPr>
        <p:grpSpPr bwMode="auto">
          <a:xfrm>
            <a:off x="0" y="1143000"/>
            <a:ext cx="7966075" cy="5072063"/>
            <a:chOff x="0" y="1143000"/>
            <a:chExt cx="7966075" cy="5072063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12904" b="3695"/>
            <a:stretch/>
          </p:blipFill>
          <p:spPr bwMode="auto">
            <a:xfrm>
              <a:off x="0" y="1371600"/>
              <a:ext cx="7966075" cy="48434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28680" name="矩形 15"/>
            <p:cNvSpPr>
              <a:spLocks noChangeArrowheads="1"/>
            </p:cNvSpPr>
            <p:nvPr/>
          </p:nvSpPr>
          <p:spPr bwMode="auto">
            <a:xfrm>
              <a:off x="2590800" y="1143000"/>
              <a:ext cx="4267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3200">
                  <a:solidFill>
                    <a:srgbClr val="0000CC"/>
                  </a:solidFill>
                  <a:latin typeface="Impact" pitchFamily="34" charset="0"/>
                </a:rPr>
                <a:t>WiseNews- </a:t>
              </a:r>
              <a:r>
                <a:rPr lang="zh-TW" altLang="en-US" sz="3200">
                  <a:solidFill>
                    <a:srgbClr val="0000CC"/>
                  </a:solidFill>
                  <a:latin typeface="Impact" pitchFamily="34" charset="0"/>
                </a:rPr>
                <a:t>新聞瀏覽</a:t>
              </a:r>
              <a:endParaRPr lang="zh-TW" altLang="en-US" sz="3200"/>
            </a:p>
          </p:txBody>
        </p:sp>
      </p:grpSp>
      <p:grpSp>
        <p:nvGrpSpPr>
          <p:cNvPr id="4" name="群組 19"/>
          <p:cNvGrpSpPr>
            <a:grpSpLocks/>
          </p:cNvGrpSpPr>
          <p:nvPr/>
        </p:nvGrpSpPr>
        <p:grpSpPr bwMode="auto">
          <a:xfrm>
            <a:off x="312738" y="1752600"/>
            <a:ext cx="8678862" cy="4456113"/>
            <a:chOff x="311944" y="1752600"/>
            <a:chExt cx="8679656" cy="4456843"/>
          </a:xfrm>
        </p:grpSpPr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1944" y="1752600"/>
              <a:ext cx="8679656" cy="44568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8678" name="矩形 18"/>
            <p:cNvSpPr>
              <a:spLocks noChangeArrowheads="1"/>
            </p:cNvSpPr>
            <p:nvPr/>
          </p:nvSpPr>
          <p:spPr bwMode="auto">
            <a:xfrm>
              <a:off x="3789702" y="1752600"/>
              <a:ext cx="406393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3200">
                  <a:solidFill>
                    <a:srgbClr val="0000CC"/>
                  </a:solidFill>
                  <a:latin typeface="Impact" pitchFamily="34" charset="0"/>
                </a:rPr>
                <a:t>WiseSearch- </a:t>
              </a:r>
              <a:r>
                <a:rPr lang="zh-TW" altLang="en-US" sz="3200">
                  <a:solidFill>
                    <a:srgbClr val="0000CC"/>
                  </a:solidFill>
                  <a:latin typeface="Impact" pitchFamily="34" charset="0"/>
                </a:rPr>
                <a:t>新聞搜尋</a:t>
              </a:r>
              <a:endParaRPr lang="zh-TW" altLang="en-US" sz="320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057400"/>
            <a:ext cx="8001000" cy="1066800"/>
          </a:xfrm>
          <a:prstGeom prst="rect">
            <a:avLst/>
          </a:prstGeom>
          <a:gradFill flip="none" rotWithShape="1">
            <a:gsLst>
              <a:gs pos="0">
                <a:srgbClr val="5F5F5F">
                  <a:tint val="66000"/>
                  <a:satMod val="160000"/>
                </a:srgbClr>
              </a:gs>
              <a:gs pos="50000">
                <a:srgbClr val="5F5F5F">
                  <a:tint val="44500"/>
                  <a:satMod val="160000"/>
                </a:srgbClr>
              </a:gs>
              <a:gs pos="100000">
                <a:srgbClr val="5F5F5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/>
          <a:lstStyle>
            <a:lvl1pPr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sz="4000" b="1" dirty="0" smtClean="0">
                <a:solidFill>
                  <a:srgbClr val="595959"/>
                </a:solidFill>
                <a:latin typeface="細明體" pitchFamily="49" charset="-120"/>
                <a:ea typeface="細明體" pitchFamily="49" charset="-120"/>
              </a:rPr>
              <a:t>   </a:t>
            </a:r>
            <a:r>
              <a:rPr kumimoji="0" lang="en-US" altLang="zh-TW" sz="4000" dirty="0" err="1">
                <a:solidFill>
                  <a:srgbClr val="595959"/>
                </a:solidFill>
                <a:latin typeface="+mj-lt"/>
                <a:ea typeface="+mj-ea"/>
              </a:rPr>
              <a:t>WiseNews</a:t>
            </a:r>
            <a:endParaRPr kumimoji="0" lang="en-US" altLang="zh-TW" sz="4000" dirty="0">
              <a:solidFill>
                <a:srgbClr val="595959"/>
              </a:solidFill>
              <a:latin typeface="+mj-lt"/>
              <a:ea typeface="+mj-ea"/>
            </a:endParaRPr>
          </a:p>
          <a:p>
            <a:pPr algn="l" eaLnBrk="1" hangingPunct="1">
              <a:lnSpc>
                <a:spcPts val="2700"/>
              </a:lnSpc>
              <a:defRPr/>
            </a:pPr>
            <a:r>
              <a:rPr kumimoji="0" lang="en-US" altLang="zh-TW" sz="4000" b="1" dirty="0" smtClean="0">
                <a:solidFill>
                  <a:srgbClr val="595959"/>
                </a:solidFill>
                <a:latin typeface="細明體" pitchFamily="49" charset="-120"/>
                <a:ea typeface="細明體" pitchFamily="49" charset="-120"/>
              </a:rPr>
              <a:t>   </a:t>
            </a:r>
            <a:r>
              <a:rPr kumimoji="0" lang="zh-TW" altLang="en-US" sz="2400" dirty="0" smtClean="0">
                <a:solidFill>
                  <a:srgbClr val="595959"/>
                </a:solidFill>
                <a:latin typeface="細明體" pitchFamily="49" charset="-120"/>
                <a:ea typeface="細明體" pitchFamily="49" charset="-120"/>
              </a:rPr>
              <a:t>平台介紹</a:t>
            </a:r>
            <a:endParaRPr kumimoji="0" lang="zh-TW" altLang="en-US" sz="2400" dirty="0">
              <a:solidFill>
                <a:srgbClr val="595959"/>
              </a:solidFill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9900"/>
                </a:solidFill>
                <a:latin typeface="Impac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9900"/>
                </a:solidFill>
                <a:latin typeface="Impac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9900"/>
                </a:solidFill>
                <a:latin typeface="Impac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9900"/>
                </a:solidFill>
                <a:latin typeface="Impac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9900"/>
                </a:solidFill>
                <a:latin typeface="Impac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9900"/>
                </a:solidFill>
                <a:latin typeface="Impac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9900"/>
                </a:solidFill>
                <a:latin typeface="Impac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9900"/>
                </a:solidFill>
                <a:latin typeface="Impact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新細明體" pitchFamily="18" charset="-120"/>
              </a:rPr>
              <a:t>2014</a:t>
            </a: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新細明體" pitchFamily="18" charset="-120"/>
              </a:rPr>
              <a:t>年 旗艦</a:t>
            </a:r>
            <a:r>
              <a:rPr kumimoji="0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新細明體" pitchFamily="18" charset="-120"/>
              </a:rPr>
              <a:t>版</a:t>
            </a: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新細明體" pitchFamily="18" charset="-120"/>
              </a:rPr>
              <a:t>主界面</a:t>
            </a:r>
            <a:endParaRPr kumimoji="0" lang="en-US" altLang="zh-TW" b="1" dirty="0">
              <a:solidFill>
                <a:schemeClr val="tx1">
                  <a:lumMod val="65000"/>
                  <a:lumOff val="35000"/>
                </a:schemeClr>
              </a:solidFill>
              <a:ea typeface="新細明體" pitchFamily="18" charset="-120"/>
            </a:endParaRPr>
          </a:p>
        </p:txBody>
      </p:sp>
      <p:grpSp>
        <p:nvGrpSpPr>
          <p:cNvPr id="30723" name="群組 9"/>
          <p:cNvGrpSpPr>
            <a:grpSpLocks/>
          </p:cNvGrpSpPr>
          <p:nvPr/>
        </p:nvGrpSpPr>
        <p:grpSpPr bwMode="auto">
          <a:xfrm>
            <a:off x="222250" y="1284288"/>
            <a:ext cx="8464550" cy="5114925"/>
            <a:chOff x="222250" y="1284288"/>
            <a:chExt cx="8464550" cy="5114925"/>
          </a:xfrm>
        </p:grpSpPr>
        <p:pic>
          <p:nvPicPr>
            <p:cNvPr id="31755" name="Picture 11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12904" b="3695"/>
            <a:stretch/>
          </p:blipFill>
          <p:spPr bwMode="auto">
            <a:xfrm>
              <a:off x="222250" y="1284288"/>
              <a:ext cx="8464550" cy="5114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33805" name="文字方塊 14"/>
            <p:cNvSpPr txBox="1">
              <a:spLocks noChangeArrowheads="1"/>
            </p:cNvSpPr>
            <p:nvPr/>
          </p:nvSpPr>
          <p:spPr bwMode="auto">
            <a:xfrm>
              <a:off x="1752600" y="5662613"/>
              <a:ext cx="1485900" cy="36988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eaLnBrk="0" hangingPunct="0">
                <a:defRPr kumimoji="0" sz="1800">
                  <a:solidFill>
                    <a:srgbClr val="0000CC"/>
                  </a:solidFill>
                  <a:ea typeface="新細明體" charset="-120"/>
                </a:defRPr>
              </a:lvl1pPr>
            </a:lstStyle>
            <a:p>
              <a:pPr>
                <a:defRPr/>
              </a:pPr>
              <a:r>
                <a:rPr lang="zh-TW" altLang="en-US" dirty="0"/>
                <a:t> </a:t>
              </a:r>
              <a:r>
                <a:rPr lang="zh-TW" altLang="en-US" dirty="0" smtClean="0"/>
                <a:t>新增</a:t>
              </a:r>
              <a:r>
                <a:rPr lang="zh-TW" altLang="en-US" dirty="0"/>
                <a:t>校徽</a:t>
              </a: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1295400" y="3503613"/>
              <a:ext cx="2057400" cy="1220787"/>
            </a:xfrm>
            <a:prstGeom prst="wedgeRoundRectCallout">
              <a:avLst>
                <a:gd name="adj1" fmla="val -45248"/>
                <a:gd name="adj2" fmla="val -76700"/>
                <a:gd name="adj3" fmla="val 16667"/>
              </a:avLst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kumimoji="0" lang="zh-TW" altLang="en-US" sz="1800" dirty="0">
                  <a:solidFill>
                    <a:srgbClr val="0000CC"/>
                  </a:solidFill>
                  <a:ea typeface="新細明體" charset="-120"/>
                </a:rPr>
                <a:t>可設定分類資料夾，包括</a:t>
              </a:r>
              <a:r>
                <a:rPr kumimoji="0" lang="en-US" altLang="zh-TW" sz="1800" dirty="0">
                  <a:solidFill>
                    <a:srgbClr val="0000CC"/>
                  </a:solidFill>
                  <a:ea typeface="新細明體" charset="-120"/>
                </a:rPr>
                <a:t>25</a:t>
              </a:r>
              <a:r>
                <a:rPr kumimoji="0" lang="zh-TW" altLang="en-US" sz="1800" dirty="0">
                  <a:solidFill>
                    <a:srgbClr val="0000CC"/>
                  </a:solidFill>
                  <a:ea typeface="新細明體" charset="-120"/>
                </a:rPr>
                <a:t>個重點媒體和</a:t>
              </a:r>
              <a:r>
                <a:rPr kumimoji="0" lang="en-US" altLang="zh-TW" sz="1800" dirty="0">
                  <a:solidFill>
                    <a:srgbClr val="0000CC"/>
                  </a:solidFill>
                  <a:ea typeface="新細明體" charset="-120"/>
                </a:rPr>
                <a:t>14</a:t>
              </a:r>
              <a:r>
                <a:rPr kumimoji="0" lang="zh-TW" altLang="en-US" sz="1800" dirty="0">
                  <a:solidFill>
                    <a:srgbClr val="0000CC"/>
                  </a:solidFill>
                  <a:ea typeface="新細明體" charset="-120"/>
                </a:rPr>
                <a:t>個新聞主題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6694488" y="3619500"/>
              <a:ext cx="1828800" cy="990600"/>
            </a:xfrm>
            <a:prstGeom prst="wedgeRoundRectCallout">
              <a:avLst>
                <a:gd name="adj1" fmla="val 17900"/>
                <a:gd name="adj2" fmla="val -129957"/>
                <a:gd name="adj3" fmla="val 16667"/>
              </a:avLst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kumimoji="0" lang="zh-TW" altLang="en-US" sz="1800" dirty="0">
                  <a:solidFill>
                    <a:srgbClr val="0000CC"/>
                  </a:solidFill>
                  <a:ea typeface="新細明體" charset="-120"/>
                </a:rPr>
                <a:t>按照文章的相關程度 、日期等排序</a:t>
              </a:r>
              <a:endParaRPr kumimoji="0" lang="en-US" altLang="zh-TW" sz="1800" dirty="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6529388" y="1447800"/>
              <a:ext cx="2157412" cy="1011238"/>
            </a:xfrm>
            <a:prstGeom prst="wedgeRoundRectCallout">
              <a:avLst>
                <a:gd name="adj1" fmla="val -88549"/>
                <a:gd name="adj2" fmla="val 18910"/>
                <a:gd name="adj3" fmla="val 16667"/>
              </a:avLst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kumimoji="0" lang="zh-TW" altLang="en-US" sz="1800" dirty="0">
                  <a:solidFill>
                    <a:srgbClr val="0000CC"/>
                  </a:solidFill>
                  <a:ea typeface="新細明體" charset="-120"/>
                </a:rPr>
                <a:t>設定日期、媒體類別和地區等，進行更精確的文章篩選</a:t>
              </a:r>
              <a:endParaRPr kumimoji="0" lang="en-US" altLang="zh-TW" sz="1800" dirty="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30729" name="Rectangle 6"/>
            <p:cNvSpPr>
              <a:spLocks noChangeArrowheads="1"/>
            </p:cNvSpPr>
            <p:nvPr/>
          </p:nvSpPr>
          <p:spPr bwMode="auto">
            <a:xfrm>
              <a:off x="2286000" y="1981200"/>
              <a:ext cx="4114800" cy="8382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zh-TW" altLang="en-US"/>
            </a:p>
          </p:txBody>
        </p:sp>
        <p:sp>
          <p:nvSpPr>
            <p:cNvPr id="30730" name="Rectangle 6"/>
            <p:cNvSpPr>
              <a:spLocks noChangeArrowheads="1"/>
            </p:cNvSpPr>
            <p:nvPr/>
          </p:nvSpPr>
          <p:spPr bwMode="auto">
            <a:xfrm>
              <a:off x="266700" y="5351463"/>
              <a:ext cx="1181100" cy="89693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zh-TW" alt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1600200"/>
            <a:ext cx="89757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t="31250" r="80673" b="22917"/>
          <a:stretch>
            <a:fillRect/>
          </a:stretch>
        </p:blipFill>
        <p:spPr bwMode="auto">
          <a:xfrm>
            <a:off x="215900" y="2514600"/>
            <a:ext cx="1765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3797" name="圓角矩形 5"/>
          <p:cNvSpPr>
            <a:spLocks noChangeArrowheads="1"/>
          </p:cNvSpPr>
          <p:nvPr/>
        </p:nvSpPr>
        <p:spPr bwMode="auto">
          <a:xfrm>
            <a:off x="609600" y="1447800"/>
            <a:ext cx="1722438" cy="1698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kumimoji="0" lang="zh-TW" altLang="en-US"/>
          </a:p>
        </p:txBody>
      </p:sp>
      <p:cxnSp>
        <p:nvCxnSpPr>
          <p:cNvPr id="33798" name="直線單箭頭接點 7"/>
          <p:cNvCxnSpPr>
            <a:cxnSpLocks noChangeShapeType="1"/>
          </p:cNvCxnSpPr>
          <p:nvPr/>
        </p:nvCxnSpPr>
        <p:spPr bwMode="auto">
          <a:xfrm>
            <a:off x="2332038" y="1571625"/>
            <a:ext cx="1524000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799" name="文字方塊 8"/>
          <p:cNvSpPr txBox="1">
            <a:spLocks noChangeArrowheads="1"/>
          </p:cNvSpPr>
          <p:nvPr/>
        </p:nvSpPr>
        <p:spPr bwMode="auto">
          <a:xfrm>
            <a:off x="3962400" y="1295400"/>
            <a:ext cx="4724400" cy="64611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eaLnBrk="0" hangingPunct="0">
              <a:defRPr kumimoji="0" sz="1800">
                <a:solidFill>
                  <a:srgbClr val="0000CC"/>
                </a:solidFill>
                <a:ea typeface="新細明體" charset="-12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zh-TW" altLang="en-US" dirty="0"/>
              <a:t>按照客戶要求設定關鍵字資料夾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>
              <a:defRPr/>
            </a:pPr>
            <a:r>
              <a:rPr lang="en-US" altLang="zh-TW" sz="1400" dirty="0" smtClean="0"/>
              <a:t>- </a:t>
            </a:r>
            <a:r>
              <a:rPr lang="zh-TW" altLang="en-US" sz="1400" dirty="0" smtClean="0"/>
              <a:t>包括中英文學校名稱和簡稱</a:t>
            </a:r>
            <a:endParaRPr lang="zh-TW" altLang="en-US" sz="1400" dirty="0"/>
          </a:p>
        </p:txBody>
      </p:sp>
      <p:sp>
        <p:nvSpPr>
          <p:cNvPr id="33801" name="文字方塊 10"/>
          <p:cNvSpPr txBox="1">
            <a:spLocks noChangeArrowheads="1"/>
          </p:cNvSpPr>
          <p:nvPr/>
        </p:nvSpPr>
        <p:spPr bwMode="auto">
          <a:xfrm>
            <a:off x="3962400" y="2187575"/>
            <a:ext cx="4724400" cy="154622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eaLnBrk="0" hangingPunct="0">
              <a:defRPr kumimoji="0" sz="1800">
                <a:solidFill>
                  <a:srgbClr val="0000CC"/>
                </a:solidFill>
                <a:ea typeface="新細明體" charset="-12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zh-TW" altLang="en-US" dirty="0"/>
              <a:t>台灣主要報刊分類：</a:t>
            </a:r>
            <a:endParaRPr lang="en-US" altLang="zh-TW" dirty="0"/>
          </a:p>
          <a:p>
            <a:pPr lvl="1">
              <a:defRPr/>
            </a:pPr>
            <a:r>
              <a:rPr lang="en-US" altLang="zh-TW" sz="1400" dirty="0"/>
              <a:t>- </a:t>
            </a:r>
            <a:r>
              <a:rPr lang="zh-TW" altLang="en-US" sz="1400" dirty="0"/>
              <a:t>台灣蘋果、自由、中華及英文台北時報</a:t>
            </a:r>
            <a:endParaRPr lang="en-US" altLang="zh-TW" sz="1400" dirty="0"/>
          </a:p>
          <a:p>
            <a:pPr>
              <a:defRPr/>
            </a:pPr>
            <a:r>
              <a:rPr lang="zh-TW" altLang="en-US" dirty="0"/>
              <a:t>新聞分類：</a:t>
            </a:r>
            <a:endParaRPr lang="en-US" altLang="zh-TW" dirty="0"/>
          </a:p>
          <a:p>
            <a:pPr lvl="1">
              <a:defRPr/>
            </a:pPr>
            <a:r>
              <a:rPr lang="en-US" altLang="zh-TW" sz="1400" dirty="0"/>
              <a:t>- </a:t>
            </a:r>
            <a:r>
              <a:rPr lang="zh-TW" altLang="en-US" sz="1400" dirty="0"/>
              <a:t>台灣地區新聞</a:t>
            </a:r>
            <a:r>
              <a:rPr lang="zh-TW" altLang="en-US" sz="1400" dirty="0" smtClean="0"/>
              <a:t>：北</a:t>
            </a:r>
            <a:r>
              <a:rPr lang="zh-TW" altLang="en-US" sz="1400" dirty="0"/>
              <a:t>台灣 、中台灣、南台灣及東台灣</a:t>
            </a:r>
            <a:endParaRPr lang="en-US" altLang="zh-TW" sz="1400" dirty="0"/>
          </a:p>
          <a:p>
            <a:pPr lvl="1">
              <a:defRPr/>
            </a:pPr>
            <a:r>
              <a:rPr lang="en-US" altLang="zh-TW" sz="1400" dirty="0"/>
              <a:t>- </a:t>
            </a:r>
            <a:r>
              <a:rPr lang="zh-TW" altLang="en-US" sz="1400" dirty="0"/>
              <a:t>版面分類</a:t>
            </a:r>
            <a:r>
              <a:rPr lang="zh-TW" altLang="en-US" sz="1400" dirty="0" smtClean="0"/>
              <a:t>：政治</a:t>
            </a:r>
            <a:r>
              <a:rPr lang="zh-TW" altLang="en-US" sz="1400" dirty="0"/>
              <a:t>、財經、體育</a:t>
            </a:r>
            <a:r>
              <a:rPr lang="zh-TW" altLang="en-US" sz="1400" dirty="0" smtClean="0"/>
              <a:t>、健康、娛樂</a:t>
            </a:r>
            <a:r>
              <a:rPr lang="zh-TW" altLang="en-US" sz="1400" dirty="0"/>
              <a:t>、展覽、電信、生活</a:t>
            </a:r>
          </a:p>
        </p:txBody>
      </p:sp>
      <p:cxnSp>
        <p:nvCxnSpPr>
          <p:cNvPr id="33802" name="直線單箭頭接點 11"/>
          <p:cNvCxnSpPr>
            <a:cxnSpLocks noChangeShapeType="1"/>
          </p:cNvCxnSpPr>
          <p:nvPr/>
        </p:nvCxnSpPr>
        <p:spPr bwMode="auto">
          <a:xfrm>
            <a:off x="2362200" y="3351213"/>
            <a:ext cx="152400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803" name="圓角矩形 12"/>
          <p:cNvSpPr>
            <a:spLocks noChangeArrowheads="1"/>
          </p:cNvSpPr>
          <p:nvPr/>
        </p:nvSpPr>
        <p:spPr bwMode="auto">
          <a:xfrm>
            <a:off x="609600" y="5257800"/>
            <a:ext cx="1752600" cy="1219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kumimoji="0" lang="zh-TW" altLang="en-US"/>
          </a:p>
        </p:txBody>
      </p:sp>
      <p:cxnSp>
        <p:nvCxnSpPr>
          <p:cNvPr id="33804" name="直線單箭頭接點 13"/>
          <p:cNvCxnSpPr>
            <a:cxnSpLocks noChangeShapeType="1"/>
          </p:cNvCxnSpPr>
          <p:nvPr/>
        </p:nvCxnSpPr>
        <p:spPr bwMode="auto">
          <a:xfrm>
            <a:off x="2362200" y="5562600"/>
            <a:ext cx="1524000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805" name="文字方塊 14"/>
          <p:cNvSpPr txBox="1">
            <a:spLocks noChangeArrowheads="1"/>
          </p:cNvSpPr>
          <p:nvPr/>
        </p:nvSpPr>
        <p:spPr bwMode="auto">
          <a:xfrm>
            <a:off x="3962400" y="5297488"/>
            <a:ext cx="4724400" cy="56991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eaLnBrk="0" hangingPunct="0">
              <a:defRPr kumimoji="0" sz="1800">
                <a:solidFill>
                  <a:srgbClr val="0000CC"/>
                </a:solidFill>
                <a:ea typeface="新細明體" charset="-12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zh-TW" altLang="en-US" dirty="0"/>
              <a:t>台灣雜誌：</a:t>
            </a:r>
            <a:endParaRPr lang="en-US" altLang="zh-TW" dirty="0"/>
          </a:p>
          <a:p>
            <a:pPr lvl="1">
              <a:defRPr/>
            </a:pPr>
            <a:r>
              <a:rPr lang="en-US" altLang="zh-TW" sz="1400" dirty="0"/>
              <a:t>- </a:t>
            </a:r>
            <a:r>
              <a:rPr lang="zh-TW" altLang="en-US" sz="1400" dirty="0"/>
              <a:t>台灣壹週刊、商周、今周及</a:t>
            </a:r>
            <a:r>
              <a:rPr lang="en-US" altLang="zh-TW" sz="1400" dirty="0"/>
              <a:t>Smart</a:t>
            </a:r>
            <a:r>
              <a:rPr lang="zh-TW" altLang="en-US" sz="1400" dirty="0"/>
              <a:t>智富月刊</a:t>
            </a:r>
          </a:p>
        </p:txBody>
      </p:sp>
      <p:sp>
        <p:nvSpPr>
          <p:cNvPr id="14" name="橢圓 13"/>
          <p:cNvSpPr/>
          <p:nvPr/>
        </p:nvSpPr>
        <p:spPr bwMode="auto">
          <a:xfrm>
            <a:off x="152400" y="1219200"/>
            <a:ext cx="395288" cy="431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kumimoji="0" lang="en-US" altLang="zh-TW" sz="1800" b="1">
                <a:solidFill>
                  <a:schemeClr val="bg1"/>
                </a:solidFill>
                <a:ea typeface="新細明體" charset="-120"/>
              </a:rPr>
              <a:t>1</a:t>
            </a:r>
            <a:endParaRPr kumimoji="0" lang="zh-TW" altLang="en-US" sz="1800" b="1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138113" y="1752600"/>
            <a:ext cx="395287" cy="431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kumimoji="0" lang="en-US" altLang="zh-TW" sz="1800" b="1" dirty="0">
                <a:solidFill>
                  <a:schemeClr val="bg1"/>
                </a:solidFill>
                <a:ea typeface="新細明體" charset="-120"/>
              </a:rPr>
              <a:t>2</a:t>
            </a:r>
            <a:endParaRPr kumimoji="0" lang="zh-TW" altLang="en-US" sz="1800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152400" y="5054600"/>
            <a:ext cx="395288" cy="431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kumimoji="0" lang="en-US" altLang="zh-TW" sz="1800" b="1" dirty="0">
                <a:solidFill>
                  <a:schemeClr val="bg1"/>
                </a:solidFill>
                <a:ea typeface="新細明體" charset="-120"/>
              </a:rPr>
              <a:t>3</a:t>
            </a:r>
            <a:endParaRPr kumimoji="0" lang="zh-TW" altLang="en-US" sz="1800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20" name="標題 1"/>
          <p:cNvSpPr>
            <a:spLocks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詳盡資料夾分類（台灣版）</a:t>
            </a:r>
            <a:endParaRPr kumimoji="0"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j-cs"/>
            </a:endParaRPr>
          </a:p>
        </p:txBody>
      </p:sp>
      <p:grpSp>
        <p:nvGrpSpPr>
          <p:cNvPr id="31760" name="群組 21"/>
          <p:cNvGrpSpPr>
            <a:grpSpLocks/>
          </p:cNvGrpSpPr>
          <p:nvPr/>
        </p:nvGrpSpPr>
        <p:grpSpPr bwMode="auto">
          <a:xfrm>
            <a:off x="457200" y="1219200"/>
            <a:ext cx="2597150" cy="5257800"/>
            <a:chOff x="457200" y="1219200"/>
            <a:chExt cx="2596388" cy="5257800"/>
          </a:xfrm>
        </p:grpSpPr>
        <p:pic>
          <p:nvPicPr>
            <p:cNvPr id="10137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5417" r="80088" b="25000"/>
            <a:stretch>
              <a:fillRect/>
            </a:stretch>
          </p:blipFill>
          <p:spPr bwMode="auto">
            <a:xfrm>
              <a:off x="457200" y="1219200"/>
              <a:ext cx="259004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pic>
          <p:nvPicPr>
            <p:cNvPr id="10137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t="45833" r="80088" b="23959"/>
            <a:stretch>
              <a:fillRect/>
            </a:stretch>
          </p:blipFill>
          <p:spPr bwMode="auto">
            <a:xfrm>
              <a:off x="457200" y="4267200"/>
              <a:ext cx="259004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pic>
          <p:nvPicPr>
            <p:cNvPr id="35860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 t="37539" r="82078" b="59650"/>
            <a:stretch>
              <a:fillRect/>
            </a:stretch>
          </p:blipFill>
          <p:spPr bwMode="auto">
            <a:xfrm>
              <a:off x="463548" y="4038600"/>
              <a:ext cx="259004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</p:grpSp>
      <p:sp>
        <p:nvSpPr>
          <p:cNvPr id="21" name="圓角矩形 5"/>
          <p:cNvSpPr>
            <a:spLocks noChangeArrowheads="1"/>
          </p:cNvSpPr>
          <p:nvPr/>
        </p:nvSpPr>
        <p:spPr bwMode="auto">
          <a:xfrm>
            <a:off x="609600" y="1676400"/>
            <a:ext cx="1722438" cy="3581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kumimoji="0"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9" grpId="0" animBg="1"/>
      <p:bldP spid="33801" grpId="0" animBg="1"/>
      <p:bldP spid="33803" grpId="0" animBg="1"/>
      <p:bldP spid="33805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solidFill>
                  <a:srgbClr val="595959"/>
                </a:solidFill>
                <a:ea typeface="新細明體" pitchFamily="18" charset="-120"/>
              </a:rPr>
              <a:t>WiseNews</a:t>
            </a:r>
            <a:r>
              <a:rPr lang="zh-TW" altLang="en-US" sz="3600" smtClean="0">
                <a:solidFill>
                  <a:srgbClr val="0000CC"/>
                </a:solidFill>
                <a:ea typeface="新細明體" pitchFamily="18" charset="-120"/>
              </a:rPr>
              <a:t>瀏覽新聞 </a:t>
            </a:r>
            <a:r>
              <a:rPr lang="zh-TW" altLang="en-US" sz="3600" b="1" smtClean="0">
                <a:solidFill>
                  <a:srgbClr val="800000"/>
                </a:solidFill>
                <a:ea typeface="超研澤特明"/>
                <a:cs typeface="超研澤特明"/>
              </a:rPr>
              <a:t>操作說明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8469312" cy="547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051050" y="1773238"/>
            <a:ext cx="3673475" cy="287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2386013"/>
            <a:ext cx="847725" cy="962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86013"/>
            <a:ext cx="733425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6" name="直線單箭頭接點 5"/>
          <p:cNvCxnSpPr>
            <a:endCxn id="0" idx="0"/>
          </p:cNvCxnSpPr>
          <p:nvPr/>
        </p:nvCxnSpPr>
        <p:spPr>
          <a:xfrm>
            <a:off x="2900363" y="2060575"/>
            <a:ext cx="0" cy="32543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4924425" y="2060575"/>
            <a:ext cx="0" cy="32543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651500" y="2201863"/>
            <a:ext cx="34163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可依日期、地區設定範圍做瀏覽</a:t>
            </a:r>
            <a:endParaRPr lang="zh-TW" altLang="en-US" dirty="0">
              <a:latin typeface="Adobe Gothic Std B" pitchFamily="34" charset="-128"/>
              <a:ea typeface="超研澤特明" pitchFamily="49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341438"/>
            <a:ext cx="8362950" cy="5395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solidFill>
                  <a:srgbClr val="595959"/>
                </a:solidFill>
                <a:ea typeface="新細明體" pitchFamily="18" charset="-120"/>
              </a:rPr>
              <a:t>WiseNews</a:t>
            </a:r>
            <a:r>
              <a:rPr lang="zh-TW" altLang="en-US" sz="3600" smtClean="0">
                <a:solidFill>
                  <a:srgbClr val="0000CC"/>
                </a:solidFill>
                <a:ea typeface="新細明體" pitchFamily="18" charset="-120"/>
              </a:rPr>
              <a:t>瀏覽新聞 </a:t>
            </a:r>
            <a:r>
              <a:rPr lang="zh-TW" altLang="en-US" sz="3600" b="1" smtClean="0">
                <a:solidFill>
                  <a:srgbClr val="800000"/>
                </a:solidFill>
                <a:ea typeface="超研澤特明"/>
                <a:cs typeface="超研澤特明"/>
              </a:rPr>
              <a:t>操作說明</a:t>
            </a:r>
          </a:p>
        </p:txBody>
      </p:sp>
      <p:sp>
        <p:nvSpPr>
          <p:cNvPr id="6" name="矩形 5"/>
          <p:cNvSpPr/>
          <p:nvPr/>
        </p:nvSpPr>
        <p:spPr>
          <a:xfrm>
            <a:off x="254000" y="5157788"/>
            <a:ext cx="1654175" cy="1579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592388"/>
            <a:ext cx="1790700" cy="962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2103438" y="5275263"/>
            <a:ext cx="59563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000" u="dbl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簡易搜尋：</a:t>
            </a:r>
            <a:endParaRPr kumimoji="0" lang="en-US" altLang="zh-TW" sz="2000" u="dbl" dirty="0">
              <a:solidFill>
                <a:srgbClr val="000000"/>
              </a:solidFill>
              <a:latin typeface="Adobe Gothic Std B" pitchFamily="34" charset="-128"/>
              <a:ea typeface="超研澤特明" pitchFamily="49" charset="-120"/>
            </a:endParaRPr>
          </a:p>
          <a:p>
            <a:pPr>
              <a:defRPr/>
            </a:pPr>
            <a:r>
              <a:rPr kumimoji="0" lang="zh-TW" altLang="en-US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可依關鍵字及設定時間在媒體新聞及專題新聞內進行搜索</a:t>
            </a:r>
          </a:p>
        </p:txBody>
      </p:sp>
      <p:sp>
        <p:nvSpPr>
          <p:cNvPr id="7" name="橢圓 6"/>
          <p:cNvSpPr/>
          <p:nvPr/>
        </p:nvSpPr>
        <p:spPr>
          <a:xfrm>
            <a:off x="1908175" y="5094288"/>
            <a:ext cx="287338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zh-TW" altLang="en-US" dirty="0">
              <a:solidFill>
                <a:schemeClr val="tx1"/>
              </a:solidFill>
              <a:latin typeface="Adobe Gothic Std B" pitchFamily="34" charset="-128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532438" y="3700463"/>
            <a:ext cx="2955925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可自行選擇文章排序之方式</a:t>
            </a:r>
          </a:p>
        </p:txBody>
      </p:sp>
      <p:sp>
        <p:nvSpPr>
          <p:cNvPr id="11" name="橢圓 10"/>
          <p:cNvSpPr/>
          <p:nvPr/>
        </p:nvSpPr>
        <p:spPr>
          <a:xfrm>
            <a:off x="5389563" y="3519488"/>
            <a:ext cx="287337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  <a:latin typeface="Adobe Gothic Std B" pitchFamily="34" charset="-128"/>
              </a:rPr>
              <a:t>2</a:t>
            </a:r>
            <a:endParaRPr lang="zh-TW" altLang="en-US" dirty="0">
              <a:solidFill>
                <a:schemeClr val="tx1"/>
              </a:solidFill>
              <a:latin typeface="Adobe Gothic Std B" pitchFamily="34" charset="-128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9388" y="906463"/>
            <a:ext cx="1654175" cy="534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zh-TW" altLang="en-US" sz="2400" dirty="0">
                <a:solidFill>
                  <a:srgbClr val="002060"/>
                </a:solidFill>
                <a:latin typeface="新細明體" pitchFamily="18" charset="-120"/>
                <a:ea typeface="超研澤特明" pitchFamily="49" charset="-120"/>
              </a:rPr>
              <a:t>簡易搜尋</a:t>
            </a:r>
            <a:endParaRPr kumimoji="0" lang="en-US" altLang="zh-TW" sz="2400" dirty="0">
              <a:solidFill>
                <a:srgbClr val="002060"/>
              </a:solidFill>
              <a:latin typeface="新細明體" pitchFamily="18" charset="-120"/>
              <a:ea typeface="超研澤特明" pitchFamily="49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 bwMode="auto">
          <a:xfrm>
            <a:off x="2057400" y="6359525"/>
            <a:ext cx="502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全球領先的新聞資訊</a:t>
            </a:r>
            <a:r>
              <a:rPr kumimoji="0" lang="en-US" altLang="zh-TW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kumimoji="0" lang="zh-TW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供應商</a:t>
            </a:r>
          </a:p>
        </p:txBody>
      </p:sp>
      <p:pic>
        <p:nvPicPr>
          <p:cNvPr id="20483" name="Picture 2" descr="C:\Agnes\Corp logo guideline\Coporate_images_logo\logos\wisers\wisers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949950"/>
            <a:ext cx="2133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228600" y="762000"/>
            <a:ext cx="86868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b="1" dirty="0"/>
              <a:t>內容說明</a:t>
            </a:r>
            <a:r>
              <a:rPr lang="en-US" altLang="zh-TW" sz="4400" b="1" dirty="0" smtClean="0"/>
              <a:t>:</a:t>
            </a:r>
            <a:endParaRPr lang="en-US" altLang="zh-TW" sz="4400" b="1" dirty="0"/>
          </a:p>
          <a:p>
            <a:pPr>
              <a:defRPr/>
            </a:pPr>
            <a:endParaRPr lang="en-US" altLang="zh-TW" sz="4400" dirty="0"/>
          </a:p>
          <a:p>
            <a:pPr marL="914400" indent="-914400">
              <a:defRPr/>
            </a:pPr>
            <a:r>
              <a:rPr lang="en-US" altLang="zh-TW" sz="4400" dirty="0"/>
              <a:t>1.   </a:t>
            </a:r>
            <a:r>
              <a:rPr lang="zh-TW" altLang="en-US" sz="4400" dirty="0"/>
              <a:t>簡介慧科 大中華新聞網</a:t>
            </a:r>
            <a:endParaRPr lang="en-US" altLang="zh-TW" sz="4400" dirty="0"/>
          </a:p>
          <a:p>
            <a:pPr marL="914400" indent="-914400">
              <a:defRPr/>
            </a:pPr>
            <a:r>
              <a:rPr lang="en-US" altLang="zh-TW" sz="4400" dirty="0"/>
              <a:t>2.   </a:t>
            </a:r>
            <a:r>
              <a:rPr lang="zh-TW" altLang="en-US" sz="4400" dirty="0"/>
              <a:t>簡介</a:t>
            </a:r>
            <a:r>
              <a:rPr lang="en-US" altLang="zh-TW" sz="4400" dirty="0" err="1"/>
              <a:t>WiseNews</a:t>
            </a:r>
            <a:r>
              <a:rPr lang="en-US" altLang="zh-TW" sz="4400" dirty="0"/>
              <a:t> </a:t>
            </a:r>
            <a:r>
              <a:rPr lang="zh-TW" altLang="en-US" sz="4400" dirty="0"/>
              <a:t>新聞瀏覽</a:t>
            </a:r>
            <a:endParaRPr lang="en-US" altLang="zh-TW" sz="4400" dirty="0"/>
          </a:p>
          <a:p>
            <a:pPr marL="914400" indent="-914400">
              <a:defRPr/>
            </a:pPr>
            <a:r>
              <a:rPr lang="zh-TW" altLang="en-US" sz="4400" dirty="0"/>
              <a:t>      操作練習</a:t>
            </a:r>
            <a:endParaRPr lang="en-US" altLang="zh-TW" sz="4400" dirty="0"/>
          </a:p>
          <a:p>
            <a:pPr marL="914400" indent="-914400">
              <a:defRPr/>
            </a:pPr>
            <a:r>
              <a:rPr lang="en-US" altLang="zh-TW" sz="4400" dirty="0"/>
              <a:t>3.   </a:t>
            </a:r>
            <a:r>
              <a:rPr lang="zh-TW" altLang="en-US" sz="4400" dirty="0"/>
              <a:t>簡介</a:t>
            </a:r>
            <a:r>
              <a:rPr lang="en-US" altLang="zh-TW" sz="4400" dirty="0" err="1"/>
              <a:t>WiseSearch</a:t>
            </a:r>
            <a:r>
              <a:rPr lang="zh-TW" altLang="en-US" sz="4400" dirty="0"/>
              <a:t>新聞搜尋</a:t>
            </a:r>
            <a:endParaRPr lang="en-US" altLang="zh-TW" sz="4400" dirty="0"/>
          </a:p>
          <a:p>
            <a:pPr marL="914400" indent="-914400">
              <a:defRPr/>
            </a:pPr>
            <a:r>
              <a:rPr lang="zh-TW" altLang="en-US" sz="4400" dirty="0"/>
              <a:t>      操作</a:t>
            </a:r>
            <a:r>
              <a:rPr lang="zh-TW" altLang="en-US" sz="4400" dirty="0" smtClean="0"/>
              <a:t>練習</a:t>
            </a:r>
            <a:endParaRPr lang="en-US" altLang="zh-TW" sz="4400" dirty="0" smtClean="0"/>
          </a:p>
          <a:p>
            <a:pPr marL="914400" indent="-914400">
              <a:defRPr/>
            </a:pPr>
            <a:r>
              <a:rPr lang="en-US" altLang="zh-TW" sz="4400" dirty="0" smtClean="0"/>
              <a:t>4.   </a:t>
            </a:r>
            <a:r>
              <a:rPr lang="zh-TW" altLang="en-US" sz="4400" dirty="0" smtClean="0"/>
              <a:t>慧科</a:t>
            </a:r>
            <a:r>
              <a:rPr lang="en-US" altLang="zh-TW" sz="4400" dirty="0" smtClean="0"/>
              <a:t>2015 </a:t>
            </a:r>
            <a:r>
              <a:rPr lang="zh-TW" altLang="en-US" sz="4400" dirty="0" smtClean="0"/>
              <a:t>改版重點</a:t>
            </a:r>
            <a:endParaRPr lang="en-US" altLang="zh-TW" sz="4400" dirty="0"/>
          </a:p>
          <a:p>
            <a:pPr marL="914400" indent="-914400">
              <a:buFontTx/>
              <a:buAutoNum type="arabicPeriod"/>
              <a:defRPr/>
            </a:pPr>
            <a:endParaRPr lang="en-US" altLang="zh-TW" sz="4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solidFill>
                  <a:srgbClr val="595959"/>
                </a:solidFill>
                <a:ea typeface="新細明體" pitchFamily="18" charset="-120"/>
              </a:rPr>
              <a:t>WiseNews</a:t>
            </a:r>
            <a:r>
              <a:rPr lang="zh-TW" altLang="en-US" sz="3600" smtClean="0">
                <a:solidFill>
                  <a:srgbClr val="0000CC"/>
                </a:solidFill>
                <a:ea typeface="新細明體" pitchFamily="18" charset="-120"/>
              </a:rPr>
              <a:t>瀏覽新聞 </a:t>
            </a:r>
            <a:r>
              <a:rPr lang="zh-TW" altLang="en-US" sz="3600" b="1" smtClean="0">
                <a:solidFill>
                  <a:srgbClr val="800000"/>
                </a:solidFill>
                <a:ea typeface="超研澤特明"/>
                <a:cs typeface="超研澤特明"/>
              </a:rPr>
              <a:t>操作說明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341438"/>
            <a:ext cx="8362950" cy="5395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06475" y="5876925"/>
            <a:ext cx="347663" cy="30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79388" y="906463"/>
            <a:ext cx="1654175" cy="4984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zh-TW" altLang="en-US" sz="2400" dirty="0">
                <a:solidFill>
                  <a:srgbClr val="002060"/>
                </a:solidFill>
                <a:latin typeface="新細明體" pitchFamily="18" charset="-120"/>
                <a:ea typeface="超研澤特明" pitchFamily="49" charset="-120"/>
              </a:rPr>
              <a:t>進階搜尋</a:t>
            </a:r>
            <a:endParaRPr kumimoji="0" lang="en-US" altLang="zh-TW" sz="2400" dirty="0">
              <a:solidFill>
                <a:srgbClr val="002060"/>
              </a:solidFill>
              <a:latin typeface="新細明體" pitchFamily="18" charset="-120"/>
              <a:ea typeface="超研澤特明" pitchFamily="49" charset="-12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700" y="1155700"/>
            <a:ext cx="7032625" cy="55705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</p:spPr>
      </p:pic>
      <p:sp>
        <p:nvSpPr>
          <p:cNvPr id="8" name="向右箭號 7"/>
          <p:cNvSpPr/>
          <p:nvPr/>
        </p:nvSpPr>
        <p:spPr>
          <a:xfrm>
            <a:off x="1357313" y="5913438"/>
            <a:ext cx="261937" cy="234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644650" y="1700213"/>
            <a:ext cx="1558925" cy="4681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994025" y="6030913"/>
            <a:ext cx="2493963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可選擇搜尋的內容範圍</a:t>
            </a:r>
          </a:p>
        </p:txBody>
      </p:sp>
      <p:sp>
        <p:nvSpPr>
          <p:cNvPr id="14" name="矩形 13"/>
          <p:cNvSpPr/>
          <p:nvPr/>
        </p:nvSpPr>
        <p:spPr>
          <a:xfrm>
            <a:off x="3355975" y="2636838"/>
            <a:ext cx="4456113" cy="936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864100" y="2338388"/>
            <a:ext cx="4110038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可選擇關鍵字的範圍、日期及排序方式</a:t>
            </a:r>
          </a:p>
        </p:txBody>
      </p:sp>
      <p:grpSp>
        <p:nvGrpSpPr>
          <p:cNvPr id="2" name="群組 34"/>
          <p:cNvGrpSpPr>
            <a:grpSpLocks/>
          </p:cNvGrpSpPr>
          <p:nvPr/>
        </p:nvGrpSpPr>
        <p:grpSpPr bwMode="auto">
          <a:xfrm>
            <a:off x="3419475" y="3421063"/>
            <a:ext cx="5113338" cy="3176587"/>
            <a:chOff x="3419475" y="3420740"/>
            <a:chExt cx="5113338" cy="3176612"/>
          </a:xfrm>
        </p:grpSpPr>
        <p:sp>
          <p:nvSpPr>
            <p:cNvPr id="31" name="文字方塊 30"/>
            <p:cNvSpPr txBox="1"/>
            <p:nvPr/>
          </p:nvSpPr>
          <p:spPr>
            <a:xfrm>
              <a:off x="3419475" y="3420740"/>
              <a:ext cx="2492375" cy="3683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zh-TW" altLang="en-US" dirty="0">
                  <a:solidFill>
                    <a:srgbClr val="000000"/>
                  </a:solidFill>
                  <a:latin typeface="Adobe Gothic Std B" pitchFamily="34" charset="-128"/>
                  <a:ea typeface="超研澤特明" pitchFamily="49" charset="-120"/>
                </a:rPr>
                <a:t>可依</a:t>
              </a:r>
              <a:r>
                <a:rPr kumimoji="0" lang="zh-TW" altLang="en-US" u="sng" dirty="0">
                  <a:solidFill>
                    <a:srgbClr val="C00000"/>
                  </a:solidFill>
                  <a:latin typeface="Adobe Gothic Std B" pitchFamily="34" charset="-128"/>
                  <a:ea typeface="超研澤特明" pitchFamily="49" charset="-120"/>
                </a:rPr>
                <a:t>刊物</a:t>
              </a:r>
              <a:r>
                <a:rPr kumimoji="0" lang="zh-TW" altLang="en-US" dirty="0">
                  <a:solidFill>
                    <a:srgbClr val="000000"/>
                  </a:solidFill>
                  <a:latin typeface="Adobe Gothic Std B" pitchFamily="34" charset="-128"/>
                  <a:ea typeface="超研澤特明" pitchFamily="49" charset="-120"/>
                </a:rPr>
                <a:t>作為搜尋選項</a:t>
              </a:r>
            </a:p>
          </p:txBody>
        </p:sp>
        <p:grpSp>
          <p:nvGrpSpPr>
            <p:cNvPr id="34855" name="群組 32"/>
            <p:cNvGrpSpPr>
              <a:grpSpLocks/>
            </p:cNvGrpSpPr>
            <p:nvPr/>
          </p:nvGrpSpPr>
          <p:grpSpPr bwMode="auto">
            <a:xfrm>
              <a:off x="3419475" y="3861049"/>
              <a:ext cx="5113338" cy="2736303"/>
              <a:chOff x="3419475" y="3861049"/>
              <a:chExt cx="5113338" cy="2736303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419475" y="3860480"/>
                <a:ext cx="2132013" cy="17780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grpSp>
            <p:nvGrpSpPr>
              <p:cNvPr id="34857" name="群組 20"/>
              <p:cNvGrpSpPr>
                <a:grpSpLocks/>
              </p:cNvGrpSpPr>
              <p:nvPr/>
            </p:nvGrpSpPr>
            <p:grpSpPr bwMode="auto">
              <a:xfrm>
                <a:off x="3419475" y="4039394"/>
                <a:ext cx="5113338" cy="2557958"/>
                <a:chOff x="3419475" y="4039394"/>
                <a:chExt cx="5113338" cy="2557958"/>
              </a:xfrm>
            </p:grpSpPr>
            <p:pic>
              <p:nvPicPr>
                <p:cNvPr id="34858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19475" y="4859039"/>
                  <a:ext cx="5113338" cy="1738313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</p:pic>
            <p:cxnSp>
              <p:nvCxnSpPr>
                <p:cNvPr id="17" name="直線單箭頭接點 16"/>
                <p:cNvCxnSpPr/>
                <p:nvPr/>
              </p:nvCxnSpPr>
              <p:spPr>
                <a:xfrm>
                  <a:off x="4067175" y="4028756"/>
                  <a:ext cx="0" cy="76835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群組 35"/>
          <p:cNvGrpSpPr>
            <a:grpSpLocks/>
          </p:cNvGrpSpPr>
          <p:nvPr/>
        </p:nvGrpSpPr>
        <p:grpSpPr bwMode="auto">
          <a:xfrm>
            <a:off x="3419475" y="3429000"/>
            <a:ext cx="5113338" cy="2016125"/>
            <a:chOff x="3419102" y="3429000"/>
            <a:chExt cx="5113338" cy="2016224"/>
          </a:xfrm>
        </p:grpSpPr>
        <p:grpSp>
          <p:nvGrpSpPr>
            <p:cNvPr id="34848" name="群組 33"/>
            <p:cNvGrpSpPr>
              <a:grpSpLocks/>
            </p:cNvGrpSpPr>
            <p:nvPr/>
          </p:nvGrpSpPr>
          <p:grpSpPr bwMode="auto">
            <a:xfrm>
              <a:off x="3419102" y="4051583"/>
              <a:ext cx="5113338" cy="1393641"/>
              <a:chOff x="3419102" y="4051583"/>
              <a:chExt cx="5113338" cy="1393641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3419102" y="4051331"/>
                <a:ext cx="2132013" cy="17780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grpSp>
            <p:nvGrpSpPr>
              <p:cNvPr id="34851" name="群組 24"/>
              <p:cNvGrpSpPr>
                <a:grpSpLocks/>
              </p:cNvGrpSpPr>
              <p:nvPr/>
            </p:nvGrpSpPr>
            <p:grpSpPr bwMode="auto">
              <a:xfrm>
                <a:off x="3419102" y="4221088"/>
                <a:ext cx="5113338" cy="1224136"/>
                <a:chOff x="3419102" y="4221088"/>
                <a:chExt cx="5113338" cy="1224136"/>
              </a:xfrm>
            </p:grpSpPr>
            <p:pic>
              <p:nvPicPr>
                <p:cNvPr id="34852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419102" y="4830861"/>
                  <a:ext cx="5113338" cy="614363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</p:pic>
            <p:cxnSp>
              <p:nvCxnSpPr>
                <p:cNvPr id="42" name="直線單箭頭接點 41"/>
                <p:cNvCxnSpPr/>
                <p:nvPr/>
              </p:nvCxnSpPr>
              <p:spPr>
                <a:xfrm>
                  <a:off x="4068390" y="4221202"/>
                  <a:ext cx="0" cy="57629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文字方塊 47"/>
            <p:cNvSpPr txBox="1"/>
            <p:nvPr/>
          </p:nvSpPr>
          <p:spPr>
            <a:xfrm>
              <a:off x="3419102" y="3429000"/>
              <a:ext cx="2492375" cy="3683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zh-TW" altLang="en-US" dirty="0">
                  <a:solidFill>
                    <a:srgbClr val="000000"/>
                  </a:solidFill>
                  <a:latin typeface="Adobe Gothic Std B" pitchFamily="34" charset="-128"/>
                  <a:ea typeface="超研澤特明" pitchFamily="49" charset="-120"/>
                </a:rPr>
                <a:t>可依</a:t>
              </a:r>
              <a:r>
                <a:rPr kumimoji="0" lang="zh-TW" altLang="en-US" dirty="0">
                  <a:solidFill>
                    <a:srgbClr val="C00000"/>
                  </a:solidFill>
                  <a:latin typeface="Adobe Gothic Std B" pitchFamily="34" charset="-128"/>
                  <a:ea typeface="超研澤特明" pitchFamily="49" charset="-120"/>
                </a:rPr>
                <a:t>版別</a:t>
              </a:r>
              <a:r>
                <a:rPr kumimoji="0" lang="zh-TW" altLang="en-US" dirty="0">
                  <a:solidFill>
                    <a:srgbClr val="000000"/>
                  </a:solidFill>
                  <a:latin typeface="Adobe Gothic Std B" pitchFamily="34" charset="-128"/>
                  <a:ea typeface="超研澤特明" pitchFamily="49" charset="-120"/>
                </a:rPr>
                <a:t>作為搜尋選項</a:t>
              </a:r>
            </a:p>
          </p:txBody>
        </p:sp>
      </p:grpSp>
      <p:grpSp>
        <p:nvGrpSpPr>
          <p:cNvPr id="16" name="群組 57"/>
          <p:cNvGrpSpPr>
            <a:grpSpLocks/>
          </p:cNvGrpSpPr>
          <p:nvPr/>
        </p:nvGrpSpPr>
        <p:grpSpPr bwMode="auto">
          <a:xfrm>
            <a:off x="3419475" y="3429000"/>
            <a:ext cx="5113338" cy="2044700"/>
            <a:chOff x="3419102" y="3429000"/>
            <a:chExt cx="5113338" cy="2044799"/>
          </a:xfrm>
        </p:grpSpPr>
        <p:pic>
          <p:nvPicPr>
            <p:cNvPr id="3484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102" y="4830861"/>
              <a:ext cx="5113338" cy="6429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34844" name="群組 59"/>
            <p:cNvGrpSpPr>
              <a:grpSpLocks/>
            </p:cNvGrpSpPr>
            <p:nvPr/>
          </p:nvGrpSpPr>
          <p:grpSpPr bwMode="auto">
            <a:xfrm>
              <a:off x="3419872" y="3429000"/>
              <a:ext cx="2492990" cy="1387444"/>
              <a:chOff x="3419872" y="3429000"/>
              <a:chExt cx="2492990" cy="1387444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3419102" y="4221201"/>
                <a:ext cx="2132013" cy="17780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62" name="直線單箭頭接點 61"/>
              <p:cNvCxnSpPr/>
              <p:nvPr/>
            </p:nvCxnSpPr>
            <p:spPr>
              <a:xfrm flipH="1">
                <a:off x="4055690" y="4391071"/>
                <a:ext cx="11112" cy="42547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文字方塊 62"/>
              <p:cNvSpPr txBox="1"/>
              <p:nvPr/>
            </p:nvSpPr>
            <p:spPr>
              <a:xfrm>
                <a:off x="3419102" y="3429000"/>
                <a:ext cx="2493963" cy="3699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0" lang="zh-TW" altLang="en-US" dirty="0">
                    <a:solidFill>
                      <a:srgbClr val="000000"/>
                    </a:solidFill>
                    <a:latin typeface="Adobe Gothic Std B" pitchFamily="34" charset="-128"/>
                    <a:ea typeface="超研澤特明" pitchFamily="49" charset="-120"/>
                  </a:rPr>
                  <a:t>可依</a:t>
                </a:r>
                <a:r>
                  <a:rPr kumimoji="0" lang="zh-TW" altLang="en-US" dirty="0">
                    <a:solidFill>
                      <a:srgbClr val="C00000"/>
                    </a:solidFill>
                    <a:latin typeface="Adobe Gothic Std B" pitchFamily="34" charset="-128"/>
                    <a:ea typeface="超研澤特明" pitchFamily="49" charset="-120"/>
                  </a:rPr>
                  <a:t>欄名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Adobe Gothic Std B" pitchFamily="34" charset="-128"/>
                    <a:ea typeface="超研澤特明" pitchFamily="49" charset="-120"/>
                  </a:rPr>
                  <a:t>作為搜尋選項</a:t>
                </a:r>
              </a:p>
            </p:txBody>
          </p:sp>
        </p:grpSp>
      </p:grpSp>
      <p:grpSp>
        <p:nvGrpSpPr>
          <p:cNvPr id="19" name="群組 63"/>
          <p:cNvGrpSpPr>
            <a:grpSpLocks/>
          </p:cNvGrpSpPr>
          <p:nvPr/>
        </p:nvGrpSpPr>
        <p:grpSpPr bwMode="auto">
          <a:xfrm>
            <a:off x="3419475" y="3429000"/>
            <a:ext cx="5113338" cy="2025650"/>
            <a:chOff x="3419872" y="3429000"/>
            <a:chExt cx="5112568" cy="2026388"/>
          </a:xfrm>
        </p:grpSpPr>
        <p:pic>
          <p:nvPicPr>
            <p:cNvPr id="34839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3865" y="4810863"/>
              <a:ext cx="5108575" cy="644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66" name="矩形 65"/>
            <p:cNvSpPr/>
            <p:nvPr/>
          </p:nvSpPr>
          <p:spPr>
            <a:xfrm>
              <a:off x="3419872" y="4364379"/>
              <a:ext cx="2131692" cy="1794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67" name="直線單箭頭接點 66"/>
            <p:cNvCxnSpPr/>
            <p:nvPr/>
          </p:nvCxnSpPr>
          <p:spPr>
            <a:xfrm flipH="1">
              <a:off x="4046841" y="4534303"/>
              <a:ext cx="20634" cy="2731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字方塊 67"/>
            <p:cNvSpPr txBox="1"/>
            <p:nvPr/>
          </p:nvSpPr>
          <p:spPr>
            <a:xfrm>
              <a:off x="3419872" y="3429000"/>
              <a:ext cx="2493587" cy="370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zh-TW" altLang="en-US" dirty="0">
                  <a:solidFill>
                    <a:srgbClr val="000000"/>
                  </a:solidFill>
                  <a:latin typeface="Adobe Gothic Std B" pitchFamily="34" charset="-128"/>
                  <a:ea typeface="超研澤特明" pitchFamily="49" charset="-120"/>
                </a:rPr>
                <a:t>可依</a:t>
              </a:r>
              <a:r>
                <a:rPr kumimoji="0" lang="zh-TW" altLang="en-US" dirty="0">
                  <a:solidFill>
                    <a:srgbClr val="C00000"/>
                  </a:solidFill>
                  <a:latin typeface="Adobe Gothic Std B" pitchFamily="34" charset="-128"/>
                  <a:ea typeface="超研澤特明" pitchFamily="49" charset="-120"/>
                </a:rPr>
                <a:t>作者</a:t>
              </a:r>
              <a:r>
                <a:rPr kumimoji="0" lang="zh-TW" altLang="en-US" dirty="0">
                  <a:solidFill>
                    <a:srgbClr val="000000"/>
                  </a:solidFill>
                  <a:latin typeface="Adobe Gothic Std B" pitchFamily="34" charset="-128"/>
                  <a:ea typeface="超研澤特明" pitchFamily="49" charset="-120"/>
                </a:rPr>
                <a:t>作為搜尋選項</a:t>
              </a:r>
            </a:p>
          </p:txBody>
        </p:sp>
      </p:grpSp>
      <p:grpSp>
        <p:nvGrpSpPr>
          <p:cNvPr id="20" name="群組 68"/>
          <p:cNvGrpSpPr>
            <a:grpSpLocks/>
          </p:cNvGrpSpPr>
          <p:nvPr/>
        </p:nvGrpSpPr>
        <p:grpSpPr bwMode="auto">
          <a:xfrm>
            <a:off x="3389313" y="3429000"/>
            <a:ext cx="5106987" cy="2736850"/>
            <a:chOff x="3389313" y="3429000"/>
            <a:chExt cx="5106987" cy="2736304"/>
          </a:xfrm>
        </p:grpSpPr>
        <p:grpSp>
          <p:nvGrpSpPr>
            <p:cNvPr id="34834" name="群組 69"/>
            <p:cNvGrpSpPr>
              <a:grpSpLocks/>
            </p:cNvGrpSpPr>
            <p:nvPr/>
          </p:nvGrpSpPr>
          <p:grpSpPr bwMode="auto">
            <a:xfrm>
              <a:off x="3419872" y="3429000"/>
              <a:ext cx="2954655" cy="1386015"/>
              <a:chOff x="3419872" y="3429000"/>
              <a:chExt cx="2954655" cy="1386015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3419475" y="4508284"/>
                <a:ext cx="2130425" cy="17935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73" name="直線單箭頭接點 72"/>
              <p:cNvCxnSpPr/>
              <p:nvPr/>
            </p:nvCxnSpPr>
            <p:spPr>
              <a:xfrm flipH="1">
                <a:off x="4067175" y="4678113"/>
                <a:ext cx="0" cy="1364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文字方塊 73"/>
              <p:cNvSpPr txBox="1"/>
              <p:nvPr/>
            </p:nvSpPr>
            <p:spPr>
              <a:xfrm>
                <a:off x="3419475" y="3429000"/>
                <a:ext cx="2954338" cy="3698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0" lang="zh-TW" altLang="en-US" dirty="0">
                    <a:solidFill>
                      <a:srgbClr val="000000"/>
                    </a:solidFill>
                    <a:latin typeface="Adobe Gothic Std B" pitchFamily="34" charset="-128"/>
                    <a:ea typeface="超研澤特明" pitchFamily="49" charset="-120"/>
                  </a:rPr>
                  <a:t>可依</a:t>
                </a:r>
                <a:r>
                  <a:rPr kumimoji="0" lang="zh-TW" altLang="en-US" dirty="0">
                    <a:solidFill>
                      <a:srgbClr val="C00000"/>
                    </a:solidFill>
                    <a:latin typeface="Adobe Gothic Std B" pitchFamily="34" charset="-128"/>
                    <a:ea typeface="超研澤特明" pitchFamily="49" charset="-120"/>
                  </a:rPr>
                  <a:t>上市公司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Adobe Gothic Std B" pitchFamily="34" charset="-128"/>
                    <a:ea typeface="超研澤特明" pitchFamily="49" charset="-120"/>
                  </a:rPr>
                  <a:t>作為搜尋選項</a:t>
                </a:r>
              </a:p>
            </p:txBody>
          </p:sp>
        </p:grpSp>
        <p:pic>
          <p:nvPicPr>
            <p:cNvPr id="3483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9313" y="4857204"/>
              <a:ext cx="5106987" cy="13081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solidFill>
                  <a:srgbClr val="595959"/>
                </a:solidFill>
                <a:ea typeface="新細明體" pitchFamily="18" charset="-120"/>
              </a:rPr>
              <a:t>WiseNews</a:t>
            </a:r>
            <a:r>
              <a:rPr lang="zh-TW" altLang="en-US" sz="3600" smtClean="0">
                <a:solidFill>
                  <a:srgbClr val="0000CC"/>
                </a:solidFill>
                <a:ea typeface="新細明體" pitchFamily="18" charset="-120"/>
              </a:rPr>
              <a:t>瀏覽新聞 </a:t>
            </a:r>
            <a:r>
              <a:rPr lang="zh-TW" altLang="en-US" sz="3600" b="1" smtClean="0">
                <a:solidFill>
                  <a:srgbClr val="800000"/>
                </a:solidFill>
                <a:ea typeface="超研澤特明"/>
                <a:cs typeface="超研澤特明"/>
              </a:rPr>
              <a:t>操作說明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8461375" cy="547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79388" y="2276475"/>
            <a:ext cx="7207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15913" y="1868488"/>
            <a:ext cx="2530475" cy="33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點選媒體新聞 → 自由時報</a:t>
            </a:r>
          </a:p>
        </p:txBody>
      </p:sp>
      <p:sp>
        <p:nvSpPr>
          <p:cNvPr id="8" name="橢圓 7"/>
          <p:cNvSpPr/>
          <p:nvPr/>
        </p:nvSpPr>
        <p:spPr>
          <a:xfrm>
            <a:off x="195263" y="1719263"/>
            <a:ext cx="239712" cy="263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zh-TW" altLang="en-US" sz="1600" dirty="0">
              <a:solidFill>
                <a:schemeClr val="tx1"/>
              </a:solidFill>
              <a:latin typeface="Adobe Gothic Std B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5150" y="2681288"/>
            <a:ext cx="288925" cy="3843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388225" y="1603375"/>
            <a:ext cx="755650" cy="303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804025" y="1982788"/>
            <a:ext cx="2143125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可選擇欲輸出方式</a:t>
            </a:r>
            <a:endParaRPr kumimoji="0" lang="en-US" altLang="zh-TW" sz="1600" dirty="0">
              <a:solidFill>
                <a:srgbClr val="000000"/>
              </a:solidFill>
              <a:latin typeface="Adobe Gothic Std B" pitchFamily="34" charset="-128"/>
              <a:ea typeface="超研澤特明" pitchFamily="49" charset="-120"/>
            </a:endParaRPr>
          </a:p>
          <a:p>
            <a:pPr>
              <a:defRPr/>
            </a:pPr>
            <a:r>
              <a:rPr kumimoji="0" lang="en-US" altLang="zh-TW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(</a:t>
            </a: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列印、下載、</a:t>
            </a:r>
            <a:r>
              <a:rPr kumimoji="0" lang="en-US" altLang="zh-TW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Email)</a:t>
            </a:r>
            <a:endParaRPr kumimoji="0" lang="zh-TW" altLang="en-US" sz="1600" dirty="0">
              <a:solidFill>
                <a:srgbClr val="000000"/>
              </a:solidFill>
              <a:latin typeface="Adobe Gothic Std B" pitchFamily="34" charset="-128"/>
              <a:ea typeface="超研澤特明" pitchFamily="49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659563" y="1793875"/>
            <a:ext cx="239712" cy="263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3</a:t>
            </a:r>
            <a:endParaRPr lang="zh-TW" altLang="en-US" sz="1600" dirty="0">
              <a:solidFill>
                <a:schemeClr val="tx1"/>
              </a:solidFill>
              <a:latin typeface="Adobe Gothic Std B" pitchFamily="34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95513" y="2681288"/>
            <a:ext cx="1944687" cy="3843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189413" y="4005263"/>
            <a:ext cx="2852737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點選文章標題可進行檢視全文</a:t>
            </a:r>
          </a:p>
        </p:txBody>
      </p:sp>
      <p:sp>
        <p:nvSpPr>
          <p:cNvPr id="17" name="橢圓 16"/>
          <p:cNvSpPr/>
          <p:nvPr/>
        </p:nvSpPr>
        <p:spPr>
          <a:xfrm>
            <a:off x="4070350" y="3821113"/>
            <a:ext cx="238125" cy="261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4</a:t>
            </a:r>
            <a:endParaRPr lang="zh-TW" altLang="en-US" sz="1600" dirty="0">
              <a:solidFill>
                <a:schemeClr val="tx1"/>
              </a:solidFill>
              <a:latin typeface="Adobe Gothic Std B" pitchFamily="34" charset="-128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22338" y="6356350"/>
            <a:ext cx="182721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可勾選欲輸出文章</a:t>
            </a:r>
          </a:p>
        </p:txBody>
      </p:sp>
      <p:sp>
        <p:nvSpPr>
          <p:cNvPr id="11" name="橢圓 10"/>
          <p:cNvSpPr/>
          <p:nvPr/>
        </p:nvSpPr>
        <p:spPr>
          <a:xfrm>
            <a:off x="803275" y="6224588"/>
            <a:ext cx="238125" cy="263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2</a:t>
            </a:r>
            <a:endParaRPr lang="zh-TW" altLang="en-US" sz="1600" dirty="0">
              <a:solidFill>
                <a:schemeClr val="tx1"/>
              </a:solidFill>
              <a:latin typeface="Adobe Gothic Std B" pitchFamily="34" charset="-128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 l="29398" t="7292" r="6296" b="6250"/>
          <a:stretch>
            <a:fillRect/>
          </a:stretch>
        </p:blipFill>
        <p:spPr bwMode="auto">
          <a:xfrm>
            <a:off x="2133600" y="1558925"/>
            <a:ext cx="70104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534400" cy="5791200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r>
              <a:rPr kumimoji="0" lang="zh-TW" altLang="en-US" sz="4000" b="1" dirty="0">
                <a:solidFill>
                  <a:srgbClr val="595959"/>
                </a:solidFill>
                <a:latin typeface="細明體" pitchFamily="49" charset="-120"/>
                <a:ea typeface="細明體" pitchFamily="49" charset="-120"/>
              </a:rPr>
              <a:t> </a:t>
            </a:r>
            <a:endParaRPr kumimoji="0" lang="en-US" altLang="zh-TW" sz="4000" b="1" dirty="0">
              <a:solidFill>
                <a:srgbClr val="595959"/>
              </a:solidFill>
              <a:latin typeface="細明體" pitchFamily="49" charset="-120"/>
              <a:ea typeface="細明體" pitchFamily="49" charset="-120"/>
            </a:endParaRPr>
          </a:p>
          <a:p>
            <a:r>
              <a:rPr kumimoji="0" lang="en-US" altLang="zh-TW" sz="3600" b="1" dirty="0">
                <a:solidFill>
                  <a:srgbClr val="FFFF00"/>
                </a:solidFill>
              </a:rPr>
              <a:t>2014</a:t>
            </a:r>
            <a:r>
              <a:rPr kumimoji="0" lang="zh-TW" altLang="en-US" sz="3600" b="1" dirty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慧科大中華新聞網</a:t>
            </a:r>
            <a:endParaRPr kumimoji="0" lang="en-US" altLang="zh-TW" sz="3600" b="1" dirty="0">
              <a:solidFill>
                <a:srgbClr val="FFFF00"/>
              </a:solidFill>
              <a:latin typeface="細明體" pitchFamily="49" charset="-120"/>
              <a:ea typeface="細明體" pitchFamily="49" charset="-120"/>
            </a:endParaRPr>
          </a:p>
          <a:p>
            <a:endParaRPr kumimoji="0" lang="en-US" altLang="zh-TW" sz="3600" b="1" dirty="0">
              <a:solidFill>
                <a:srgbClr val="FFFF00"/>
              </a:solidFill>
              <a:latin typeface="細明體" pitchFamily="49" charset="-120"/>
              <a:ea typeface="細明體" pitchFamily="49" charset="-120"/>
            </a:endParaRPr>
          </a:p>
          <a:p>
            <a:pPr algn="ctr"/>
            <a:r>
              <a:rPr kumimoji="0" lang="en-US" altLang="zh-TW" sz="6600" b="1" dirty="0">
                <a:solidFill>
                  <a:srgbClr val="FFFF00"/>
                </a:solidFill>
              </a:rPr>
              <a:t>Online</a:t>
            </a:r>
            <a:r>
              <a:rPr kumimoji="0" lang="zh-TW" altLang="en-US" sz="6600" b="1" dirty="0">
                <a:solidFill>
                  <a:srgbClr val="FFFF00"/>
                </a:solidFill>
              </a:rPr>
              <a:t>操作</a:t>
            </a:r>
            <a:endParaRPr kumimoji="0" lang="en-US" altLang="zh-TW" sz="6600" b="1" dirty="0">
              <a:solidFill>
                <a:srgbClr val="FFFF00"/>
              </a:solidFill>
            </a:endParaRPr>
          </a:p>
          <a:p>
            <a:pPr algn="ctr"/>
            <a:r>
              <a:rPr kumimoji="0" lang="en-US" altLang="zh-TW" sz="6000" b="1" dirty="0">
                <a:solidFill>
                  <a:srgbClr val="000000"/>
                </a:solidFill>
                <a:hlinkClick r:id="rId3"/>
              </a:rPr>
              <a:t>http://twedu.wisenews.net</a:t>
            </a:r>
            <a:endParaRPr kumimoji="0" lang="en-US" altLang="zh-TW" sz="6000" b="1" dirty="0">
              <a:solidFill>
                <a:srgbClr val="000000"/>
              </a:solidFill>
            </a:endParaRPr>
          </a:p>
          <a:p>
            <a:pPr algn="ctr"/>
            <a:r>
              <a:rPr kumimoji="0" lang="zh-TW" altLang="en-US" sz="6000" b="1" dirty="0">
                <a:solidFill>
                  <a:srgbClr val="FFFF00"/>
                </a:solidFill>
              </a:rPr>
              <a:t>帳號 </a:t>
            </a:r>
            <a:r>
              <a:rPr kumimoji="0" lang="en-US" altLang="zh-TW" sz="6000" b="1" dirty="0" err="1">
                <a:solidFill>
                  <a:srgbClr val="FFFF00"/>
                </a:solidFill>
              </a:rPr>
              <a:t>ipaccess</a:t>
            </a:r>
            <a:endParaRPr kumimoji="0" lang="en-US" altLang="zh-TW" sz="6000" b="1" dirty="0">
              <a:solidFill>
                <a:srgbClr val="FFFF00"/>
              </a:solidFill>
            </a:endParaRPr>
          </a:p>
          <a:p>
            <a:pPr algn="ctr"/>
            <a:r>
              <a:rPr kumimoji="0" lang="zh-TW" altLang="en-US" sz="6000" b="1" dirty="0">
                <a:solidFill>
                  <a:srgbClr val="FFFF00"/>
                </a:solidFill>
              </a:rPr>
              <a:t>密碼 </a:t>
            </a:r>
            <a:r>
              <a:rPr kumimoji="0" lang="en-US" altLang="zh-TW" sz="6000" b="1" dirty="0" err="1">
                <a:solidFill>
                  <a:srgbClr val="FFFF00"/>
                </a:solidFill>
              </a:rPr>
              <a:t>ipaccess</a:t>
            </a:r>
            <a:endParaRPr kumimoji="0" lang="en-US" altLang="zh-TW" sz="6000" b="1" dirty="0">
              <a:solidFill>
                <a:srgbClr val="FFFF00"/>
              </a:solidFill>
            </a:endParaRPr>
          </a:p>
          <a:p>
            <a:pPr algn="ctr"/>
            <a:r>
              <a:rPr kumimoji="0" lang="zh-TW" altLang="en-US" sz="6600" b="1" dirty="0">
                <a:solidFill>
                  <a:srgbClr val="595959"/>
                </a:solidFill>
              </a:rPr>
              <a:t> </a:t>
            </a:r>
            <a:endParaRPr kumimoji="0" lang="en-US" altLang="zh-TW" sz="6600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534400" cy="5791200"/>
          </a:xfrm>
          <a:prstGeom prst="rect">
            <a:avLst/>
          </a:prstGeom>
          <a:gradFill flip="none" rotWithShape="1">
            <a:gsLst>
              <a:gs pos="0">
                <a:srgbClr val="5F5F5F">
                  <a:tint val="66000"/>
                  <a:satMod val="160000"/>
                </a:srgbClr>
              </a:gs>
              <a:gs pos="50000">
                <a:srgbClr val="5F5F5F">
                  <a:tint val="44500"/>
                  <a:satMod val="160000"/>
                </a:srgbClr>
              </a:gs>
              <a:gs pos="100000">
                <a:srgbClr val="5F5F5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/>
          <a:lstStyle>
            <a:lvl1pPr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sz="4000" b="1" dirty="0" smtClean="0">
                <a:solidFill>
                  <a:srgbClr val="595959"/>
                </a:solidFill>
                <a:latin typeface="細明體" pitchFamily="49" charset="-120"/>
                <a:ea typeface="細明體" pitchFamily="49" charset="-120"/>
              </a:rPr>
              <a:t> </a:t>
            </a:r>
            <a:r>
              <a:rPr kumimoji="0" lang="en-US" altLang="zh-TW" sz="6000" b="1" dirty="0" smtClean="0">
                <a:solidFill>
                  <a:srgbClr val="595959"/>
                </a:solidFill>
                <a:latin typeface="+mj-ea"/>
              </a:rPr>
              <a:t>Task</a:t>
            </a:r>
            <a:r>
              <a:rPr kumimoji="0" lang="en-US" altLang="zh-TW" sz="6000" b="1" dirty="0" smtClean="0">
                <a:solidFill>
                  <a:srgbClr val="595959"/>
                </a:solidFill>
                <a:latin typeface="+mj-ea"/>
              </a:rPr>
              <a:t>:</a:t>
            </a:r>
            <a:r>
              <a:rPr kumimoji="0" lang="zh-TW" altLang="en-US" sz="6000" b="1" dirty="0" smtClean="0">
                <a:solidFill>
                  <a:srgbClr val="595959"/>
                </a:solidFill>
                <a:latin typeface="+mj-ea"/>
              </a:rPr>
              <a:t>找到本則新聞</a:t>
            </a:r>
            <a:endParaRPr kumimoji="0" lang="en-US" altLang="zh-TW" sz="6000" b="1" dirty="0" smtClean="0">
              <a:solidFill>
                <a:srgbClr val="595959"/>
              </a:solidFill>
              <a:latin typeface="+mj-ea"/>
            </a:endParaRPr>
          </a:p>
          <a:p>
            <a:pPr eaLnBrk="1" hangingPunct="1">
              <a:defRPr/>
            </a:pPr>
            <a:endParaRPr kumimoji="0" lang="en-US" altLang="zh-TW" sz="6000" b="1" dirty="0" smtClean="0">
              <a:solidFill>
                <a:srgbClr val="595959"/>
              </a:solidFill>
              <a:latin typeface="+mj-ea"/>
            </a:endParaRPr>
          </a:p>
          <a:p>
            <a:pPr eaLnBrk="1" hangingPunct="1">
              <a:defRPr/>
            </a:pPr>
            <a:r>
              <a:rPr kumimoji="0" lang="zh-TW" altLang="en-US" sz="6600" b="1" dirty="0" smtClean="0">
                <a:solidFill>
                  <a:srgbClr val="595959"/>
                </a:solidFill>
                <a:latin typeface="+mj-ea"/>
              </a:rPr>
              <a:t> </a:t>
            </a:r>
            <a:endParaRPr kumimoji="0" lang="en-US" altLang="zh-TW" sz="6600" b="1" dirty="0">
              <a:solidFill>
                <a:srgbClr val="595959"/>
              </a:solidFill>
              <a:latin typeface="+mj-ea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l="20000" t="22000" r="11250" b="13000"/>
          <a:stretch>
            <a:fillRect/>
          </a:stretch>
        </p:blipFill>
        <p:spPr bwMode="auto">
          <a:xfrm>
            <a:off x="152400" y="1219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新細明體" pitchFamily="18" charset="-120"/>
              </a:rPr>
              <a:t>平台切換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ea typeface="新細明體" pitchFamily="18" charset="-12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060575"/>
            <a:ext cx="8928100" cy="47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397500" y="2133600"/>
            <a:ext cx="720725" cy="400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556000" y="2703513"/>
            <a:ext cx="2032000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Adobe Gothic Std B" pitchFamily="34" charset="-128"/>
                <a:ea typeface="超研澤特明" pitchFamily="49" charset="-120"/>
              </a:rPr>
              <a:t>由此進入慧科搜尋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r="25604"/>
          <a:stretch>
            <a:fillRect/>
          </a:stretch>
        </p:blipFill>
        <p:spPr bwMode="auto">
          <a:xfrm>
            <a:off x="1990725" y="3576638"/>
            <a:ext cx="5162550" cy="86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向上箭號圖說文字 4"/>
          <p:cNvSpPr/>
          <p:nvPr/>
        </p:nvSpPr>
        <p:spPr>
          <a:xfrm>
            <a:off x="1990725" y="3073400"/>
            <a:ext cx="5162550" cy="1368425"/>
          </a:xfrm>
          <a:prstGeom prst="upArrowCallout">
            <a:avLst>
              <a:gd name="adj1" fmla="val 12644"/>
              <a:gd name="adj2" fmla="val 24343"/>
              <a:gd name="adj3" fmla="val 24220"/>
              <a:gd name="adj4" fmla="val 6497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solidFill>
                  <a:srgbClr val="595959"/>
                </a:solidFill>
                <a:ea typeface="新細明體" pitchFamily="18" charset="-120"/>
              </a:rPr>
              <a:t>WiseSearch</a:t>
            </a:r>
            <a:r>
              <a:rPr lang="zh-TW" altLang="en-US" sz="3600" smtClean="0">
                <a:solidFill>
                  <a:srgbClr val="0000CC"/>
                </a:solidFill>
                <a:ea typeface="新細明體" pitchFamily="18" charset="-120"/>
              </a:rPr>
              <a:t>新聞搜尋 </a:t>
            </a:r>
            <a:r>
              <a:rPr lang="en-US" altLang="zh-TW" sz="3600" b="1" smtClean="0">
                <a:solidFill>
                  <a:srgbClr val="800000"/>
                </a:solidFill>
                <a:ea typeface="超研澤特明"/>
                <a:cs typeface="超研澤特明"/>
              </a:rPr>
              <a:t>—</a:t>
            </a:r>
            <a:r>
              <a:rPr lang="zh-TW" altLang="en-US" sz="3600" b="1" smtClean="0">
                <a:solidFill>
                  <a:srgbClr val="800000"/>
                </a:solidFill>
                <a:ea typeface="超研澤特明"/>
                <a:cs typeface="超研澤特明"/>
              </a:rPr>
              <a:t> 搜尋</a:t>
            </a:r>
            <a:endParaRPr lang="zh-TW" altLang="en-US" smtClean="0">
              <a:solidFill>
                <a:srgbClr val="7F7F7F"/>
              </a:solidFill>
              <a:ea typeface="新細明體" pitchFamily="18" charset="-12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1341438"/>
            <a:ext cx="8580437" cy="499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47663" y="2511425"/>
            <a:ext cx="5078412" cy="701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47663" y="3228975"/>
            <a:ext cx="5953125" cy="2576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487613" y="4646613"/>
            <a:ext cx="3821112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可依</a:t>
            </a:r>
            <a:r>
              <a:rPr kumimoji="0" lang="zh-TW" altLang="en-US" sz="1600" dirty="0">
                <a:solidFill>
                  <a:srgbClr val="C00000"/>
                </a:solidFill>
                <a:latin typeface="Adobe Gothic Std B" pitchFamily="34" charset="-128"/>
                <a:ea typeface="超研澤特明" pitchFamily="49" charset="-120"/>
              </a:rPr>
              <a:t>熱門媒體</a:t>
            </a: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、</a:t>
            </a:r>
            <a:r>
              <a:rPr kumimoji="0" lang="zh-TW" altLang="en-US" sz="1600" dirty="0">
                <a:solidFill>
                  <a:srgbClr val="C00000"/>
                </a:solidFill>
                <a:latin typeface="Adobe Gothic Std B" pitchFamily="34" charset="-128"/>
                <a:ea typeface="超研澤特明" pitchFamily="49" charset="-120"/>
              </a:rPr>
              <a:t>所有媒體</a:t>
            </a: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、</a:t>
            </a:r>
            <a:endParaRPr kumimoji="0" lang="en-US" altLang="zh-TW" sz="1600" dirty="0">
              <a:solidFill>
                <a:srgbClr val="000000"/>
              </a:solidFill>
              <a:latin typeface="Adobe Gothic Std B" pitchFamily="34" charset="-128"/>
              <a:ea typeface="超研澤特明" pitchFamily="49" charset="-120"/>
            </a:endParaRPr>
          </a:p>
          <a:p>
            <a:pPr>
              <a:defRPr/>
            </a:pPr>
            <a:r>
              <a:rPr kumimoji="0" lang="zh-TW" altLang="en-US" sz="1600" dirty="0">
                <a:solidFill>
                  <a:srgbClr val="C00000"/>
                </a:solidFill>
                <a:latin typeface="Adobe Gothic Std B" pitchFamily="34" charset="-128"/>
                <a:ea typeface="超研澤特明" pitchFamily="49" charset="-120"/>
              </a:rPr>
              <a:t>作者</a:t>
            </a:r>
            <a:r>
              <a:rPr kumimoji="0" lang="en-US" altLang="zh-TW" sz="1600" dirty="0">
                <a:solidFill>
                  <a:srgbClr val="C00000"/>
                </a:solidFill>
                <a:latin typeface="Adobe Gothic Std B" pitchFamily="34" charset="-128"/>
                <a:ea typeface="超研澤特明" pitchFamily="49" charset="-120"/>
              </a:rPr>
              <a:t>/</a:t>
            </a:r>
            <a:r>
              <a:rPr kumimoji="0" lang="zh-TW" altLang="en-US" sz="1600" dirty="0">
                <a:solidFill>
                  <a:srgbClr val="C00000"/>
                </a:solidFill>
                <a:latin typeface="Adobe Gothic Std B" pitchFamily="34" charset="-128"/>
                <a:ea typeface="超研澤特明" pitchFamily="49" charset="-120"/>
              </a:rPr>
              <a:t>版面</a:t>
            </a:r>
            <a:r>
              <a:rPr kumimoji="0" lang="en-US" altLang="zh-TW" sz="1600" dirty="0">
                <a:solidFill>
                  <a:srgbClr val="C00000"/>
                </a:solidFill>
                <a:latin typeface="Adobe Gothic Std B" pitchFamily="34" charset="-128"/>
                <a:ea typeface="超研澤特明" pitchFamily="49" charset="-120"/>
              </a:rPr>
              <a:t>/</a:t>
            </a:r>
            <a:r>
              <a:rPr kumimoji="0" lang="zh-TW" altLang="en-US" sz="1600" dirty="0">
                <a:solidFill>
                  <a:srgbClr val="C00000"/>
                </a:solidFill>
                <a:latin typeface="Adobe Gothic Std B" pitchFamily="34" charset="-128"/>
                <a:ea typeface="超研澤特明" pitchFamily="49" charset="-120"/>
              </a:rPr>
              <a:t>欄名</a:t>
            </a: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、</a:t>
            </a:r>
            <a:r>
              <a:rPr kumimoji="0" lang="zh-TW" altLang="en-US" sz="1600" dirty="0">
                <a:solidFill>
                  <a:srgbClr val="C00000"/>
                </a:solidFill>
                <a:latin typeface="Adobe Gothic Std B" pitchFamily="34" charset="-128"/>
                <a:ea typeface="超研澤特明" pitchFamily="49" charset="-120"/>
              </a:rPr>
              <a:t>上市公司</a:t>
            </a: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限制搜尋範圍</a:t>
            </a:r>
          </a:p>
        </p:txBody>
      </p:sp>
      <p:sp>
        <p:nvSpPr>
          <p:cNvPr id="14" name="橢圓 13"/>
          <p:cNvSpPr/>
          <p:nvPr/>
        </p:nvSpPr>
        <p:spPr>
          <a:xfrm>
            <a:off x="2368550" y="4471988"/>
            <a:ext cx="238125" cy="263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3</a:t>
            </a:r>
            <a:endParaRPr lang="zh-TW" altLang="en-US" sz="1600" dirty="0">
              <a:solidFill>
                <a:schemeClr val="tx1"/>
              </a:solidFill>
              <a:latin typeface="Adobe Gothic Std B" pitchFamily="34" charset="-128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08363" y="2921000"/>
            <a:ext cx="450215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a. </a:t>
            </a: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選擇「搜尋範圍」可以只搜尋標題內文等選項</a:t>
            </a:r>
          </a:p>
          <a:p>
            <a:pPr>
              <a:defRPr/>
            </a:pPr>
            <a:r>
              <a:rPr kumimoji="0" lang="en-US" altLang="zh-TW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b. </a:t>
            </a: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選擇「搜尋日期」檢索欲查詢之日期範圍</a:t>
            </a:r>
          </a:p>
        </p:txBody>
      </p:sp>
      <p:sp>
        <p:nvSpPr>
          <p:cNvPr id="11" name="橢圓 10"/>
          <p:cNvSpPr/>
          <p:nvPr/>
        </p:nvSpPr>
        <p:spPr>
          <a:xfrm>
            <a:off x="3289300" y="2809875"/>
            <a:ext cx="238125" cy="263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2</a:t>
            </a:r>
            <a:endParaRPr lang="zh-TW" altLang="en-US" sz="1600" dirty="0">
              <a:solidFill>
                <a:schemeClr val="tx1"/>
              </a:solidFill>
              <a:latin typeface="Adobe Gothic Std B" pitchFamily="34" charset="-128"/>
            </a:endParaRPr>
          </a:p>
        </p:txBody>
      </p:sp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00" y="2087563"/>
            <a:ext cx="3571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4602163" y="5732463"/>
            <a:ext cx="4494212" cy="339725"/>
          </a:xfrm>
          <a:prstGeom prst="rect">
            <a:avLst/>
          </a:prstGeom>
          <a:solidFill>
            <a:srgbClr val="F7C5A7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所設定的選項將會顯示在「已選項目」的欄位內</a:t>
            </a:r>
          </a:p>
        </p:txBody>
      </p:sp>
      <p:sp>
        <p:nvSpPr>
          <p:cNvPr id="17" name="矩形 16"/>
          <p:cNvSpPr/>
          <p:nvPr/>
        </p:nvSpPr>
        <p:spPr>
          <a:xfrm>
            <a:off x="6443663" y="4343400"/>
            <a:ext cx="2484437" cy="1246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547813" y="2108200"/>
            <a:ext cx="3671887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在搜尋欄位輸入關鍵字，例如「油價」</a:t>
            </a:r>
            <a:endParaRPr kumimoji="0" lang="en-US" altLang="zh-TW" sz="1600" dirty="0">
              <a:solidFill>
                <a:srgbClr val="000000"/>
              </a:solidFill>
              <a:latin typeface="Adobe Gothic Std B" pitchFamily="34" charset="-128"/>
              <a:ea typeface="超研澤特明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7663" y="2060575"/>
            <a:ext cx="7207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3995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875" y="4767263"/>
            <a:ext cx="4000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6443663" y="4735513"/>
            <a:ext cx="649287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428750" y="1928813"/>
            <a:ext cx="238125" cy="263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zh-TW" altLang="en-US" sz="1600" dirty="0">
              <a:solidFill>
                <a:schemeClr val="tx1"/>
              </a:solidFill>
              <a:latin typeface="Adobe Gothic Std B" pitchFamily="34" charset="-12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0" grpId="0" animBg="1"/>
      <p:bldP spid="11" grpId="0" animBg="1"/>
      <p:bldP spid="15" grpId="0" animBg="1"/>
      <p:bldP spid="17" grpId="0" animBg="1"/>
      <p:bldP spid="7" grpId="0" animBg="1"/>
      <p:bldP spid="6" grpId="0" animBg="1"/>
      <p:bldP spid="18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86800" cy="95885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solidFill>
                  <a:srgbClr val="595959"/>
                </a:solidFill>
                <a:ea typeface="新細明體" pitchFamily="18" charset="-120"/>
              </a:rPr>
              <a:t>WiseSearch</a:t>
            </a:r>
            <a:r>
              <a:rPr lang="zh-TW" altLang="en-US" sz="3600" smtClean="0">
                <a:solidFill>
                  <a:srgbClr val="0000CC"/>
                </a:solidFill>
                <a:ea typeface="新細明體" pitchFamily="18" charset="-120"/>
              </a:rPr>
              <a:t>新聞搜尋 </a:t>
            </a:r>
            <a:r>
              <a:rPr lang="en-US" altLang="zh-TW" sz="3600" b="1" smtClean="0">
                <a:solidFill>
                  <a:srgbClr val="800000"/>
                </a:solidFill>
                <a:ea typeface="超研澤特明"/>
                <a:cs typeface="超研澤特明"/>
              </a:rPr>
              <a:t>—</a:t>
            </a:r>
            <a:r>
              <a:rPr lang="zh-TW" altLang="en-US" sz="3600" b="1" smtClean="0">
                <a:solidFill>
                  <a:srgbClr val="800000"/>
                </a:solidFill>
                <a:ea typeface="超研澤特明"/>
                <a:cs typeface="超研澤特明"/>
              </a:rPr>
              <a:t> 閱讀</a:t>
            </a:r>
            <a:endParaRPr lang="zh-TW" altLang="en-US" sz="3600" smtClean="0">
              <a:solidFill>
                <a:srgbClr val="7F7F7F"/>
              </a:solidFill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388" y="1147763"/>
            <a:ext cx="2736850" cy="534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zh-TW" altLang="en-US" sz="2400" dirty="0">
                <a:solidFill>
                  <a:srgbClr val="002060"/>
                </a:solidFill>
                <a:latin typeface="新細明體" pitchFamily="18" charset="-120"/>
                <a:ea typeface="超研澤特明" pitchFamily="49" charset="-120"/>
              </a:rPr>
              <a:t>檢索結果</a:t>
            </a:r>
            <a:r>
              <a:rPr kumimoji="0" lang="en-US" altLang="zh-TW" sz="2400" dirty="0">
                <a:solidFill>
                  <a:srgbClr val="002060"/>
                </a:solidFill>
                <a:latin typeface="新細明體" pitchFamily="18" charset="-120"/>
                <a:ea typeface="超研澤特明" pitchFamily="49" charset="-120"/>
              </a:rPr>
              <a:t>-</a:t>
            </a:r>
            <a:r>
              <a:rPr kumimoji="0" lang="zh-TW" altLang="en-US" sz="2400" dirty="0">
                <a:solidFill>
                  <a:srgbClr val="002060"/>
                </a:solidFill>
                <a:latin typeface="新細明體" pitchFamily="18" charset="-120"/>
                <a:ea typeface="超研澤特明" pitchFamily="49" charset="-120"/>
              </a:rPr>
              <a:t>搜索項目</a:t>
            </a:r>
            <a:endParaRPr kumimoji="0" lang="en-US" altLang="zh-TW" sz="2400" dirty="0">
              <a:solidFill>
                <a:srgbClr val="002060"/>
              </a:solidFill>
              <a:latin typeface="新細明體" pitchFamily="18" charset="-120"/>
              <a:ea typeface="超研澤特明" pitchFamily="49" charset="-12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844675"/>
            <a:ext cx="8815388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80975" y="3068638"/>
            <a:ext cx="1870075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85738" y="2535238"/>
            <a:ext cx="2236787" cy="33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點選文章標題即可閱讀</a:t>
            </a: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1025" y="1849438"/>
            <a:ext cx="5692775" cy="4244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向右箭號 5"/>
          <p:cNvSpPr/>
          <p:nvPr/>
        </p:nvSpPr>
        <p:spPr>
          <a:xfrm>
            <a:off x="2066925" y="3128963"/>
            <a:ext cx="936625" cy="1428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0" y="1524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0" lang="en-US" altLang="zh-TW" sz="3600" dirty="0" err="1" smtClean="0">
                <a:solidFill>
                  <a:srgbClr val="595959"/>
                </a:solidFill>
              </a:rPr>
              <a:t>WiseSearch</a:t>
            </a:r>
            <a:r>
              <a:rPr lang="zh-TW" altLang="en-US" sz="3600" dirty="0" smtClean="0">
                <a:solidFill>
                  <a:srgbClr val="0000CC"/>
                </a:solidFill>
              </a:rPr>
              <a:t>新聞搜尋 </a:t>
            </a:r>
            <a:r>
              <a:rPr lang="en-US" altLang="zh-TW" sz="3600" b="1" dirty="0" smtClean="0">
                <a:solidFill>
                  <a:srgbClr val="800000"/>
                </a:solidFill>
                <a:ea typeface="超研澤特明" pitchFamily="49" charset="-120"/>
              </a:rPr>
              <a:t>—</a:t>
            </a:r>
            <a:r>
              <a:rPr lang="zh-TW" altLang="en-US" sz="3600" b="1" dirty="0" smtClean="0">
                <a:solidFill>
                  <a:srgbClr val="800000"/>
                </a:solidFill>
                <a:ea typeface="超研澤特明" pitchFamily="49" charset="-120"/>
              </a:rPr>
              <a:t> 再搜尋</a:t>
            </a:r>
            <a:endParaRPr lang="zh-TW" altLang="en-US" sz="3600" kern="0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79388" y="1147763"/>
            <a:ext cx="3455987" cy="534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zh-TW" altLang="en-US" sz="2400" dirty="0">
                <a:solidFill>
                  <a:srgbClr val="002060"/>
                </a:solidFill>
                <a:latin typeface="新細明體" pitchFamily="18" charset="-120"/>
                <a:ea typeface="超研澤特明" pitchFamily="49" charset="-120"/>
              </a:rPr>
              <a:t>檢索結果</a:t>
            </a:r>
            <a:r>
              <a:rPr kumimoji="0" lang="en-US" altLang="zh-TW" sz="2400" dirty="0">
                <a:solidFill>
                  <a:srgbClr val="002060"/>
                </a:solidFill>
                <a:latin typeface="新細明體" pitchFamily="18" charset="-120"/>
                <a:ea typeface="超研澤特明" pitchFamily="49" charset="-120"/>
              </a:rPr>
              <a:t>-</a:t>
            </a:r>
            <a:r>
              <a:rPr kumimoji="0" lang="zh-TW" altLang="en-US" sz="2400" dirty="0">
                <a:solidFill>
                  <a:srgbClr val="002060"/>
                </a:solidFill>
                <a:latin typeface="新細明體" pitchFamily="18" charset="-120"/>
                <a:ea typeface="超研澤特明" pitchFamily="49" charset="-120"/>
              </a:rPr>
              <a:t>在結果中搜尋</a:t>
            </a:r>
            <a:endParaRPr kumimoji="0" lang="en-US" altLang="zh-TW" sz="2400" dirty="0">
              <a:solidFill>
                <a:srgbClr val="002060"/>
              </a:solidFill>
              <a:latin typeface="新細明體" pitchFamily="18" charset="-120"/>
              <a:ea typeface="超研澤特明" pitchFamily="49" charset="-12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3288"/>
            <a:ext cx="9072563" cy="383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07950" y="2781300"/>
            <a:ext cx="22320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1188" y="2570163"/>
            <a:ext cx="1008062" cy="211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781300"/>
            <a:ext cx="1223962" cy="3622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395288" y="3429000"/>
            <a:ext cx="3240087" cy="83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b="1" dirty="0">
                <a:solidFill>
                  <a:srgbClr val="C00000"/>
                </a:solidFill>
                <a:latin typeface="Adobe Gothic Std B" pitchFamily="34" charset="-128"/>
                <a:ea typeface="超研澤特明" pitchFamily="49" charset="-120"/>
              </a:rPr>
              <a:t>在搜尋結果中搜尋</a:t>
            </a:r>
            <a:endParaRPr kumimoji="0" lang="en-US" altLang="zh-TW" sz="1600" b="1" dirty="0">
              <a:solidFill>
                <a:srgbClr val="C00000"/>
              </a:solidFill>
              <a:latin typeface="Adobe Gothic Std B" pitchFamily="34" charset="-128"/>
              <a:ea typeface="超研澤特明" pitchFamily="49" charset="-120"/>
            </a:endParaRPr>
          </a:p>
          <a:p>
            <a:pPr marL="228600" indent="-228600">
              <a:defRPr/>
            </a:pP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可再輸入關鍵詞，或點選</a:t>
            </a:r>
            <a:r>
              <a:rPr kumimoji="0" lang="zh-TW" altLang="en-US" sz="1600" dirty="0">
                <a:solidFill>
                  <a:srgbClr val="C00000"/>
                </a:solidFill>
                <a:latin typeface="Adobe Gothic Std B" pitchFamily="34" charset="-128"/>
                <a:ea typeface="超研澤特明" pitchFamily="49" charset="-120"/>
              </a:rPr>
              <a:t>媒體搜索</a:t>
            </a:r>
            <a:endParaRPr kumimoji="0" lang="en-US" altLang="zh-TW" sz="1600" dirty="0">
              <a:solidFill>
                <a:srgbClr val="C00000"/>
              </a:solidFill>
              <a:latin typeface="Adobe Gothic Std B" pitchFamily="34" charset="-128"/>
              <a:ea typeface="超研澤特明" pitchFamily="49" charset="-120"/>
            </a:endParaRPr>
          </a:p>
          <a:p>
            <a:pPr marL="228600" indent="-228600">
              <a:defRPr/>
            </a:pPr>
            <a:r>
              <a:rPr kumimoji="0" lang="zh-TW" altLang="en-US" sz="1600" dirty="0">
                <a:solidFill>
                  <a:srgbClr val="000000"/>
                </a:solidFill>
                <a:latin typeface="Adobe Gothic Std B" pitchFamily="34" charset="-128"/>
                <a:ea typeface="超研澤特明" pitchFamily="49" charset="-120"/>
              </a:rPr>
              <a:t>直接瀏覽所選擇的媒體</a:t>
            </a:r>
            <a:endParaRPr kumimoji="0" lang="en-US" altLang="zh-TW" sz="1600" dirty="0">
              <a:solidFill>
                <a:srgbClr val="000000"/>
              </a:solidFill>
              <a:latin typeface="Adobe Gothic Std B" pitchFamily="34" charset="-128"/>
              <a:ea typeface="超研澤特明" pitchFamily="49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2195513" y="2997200"/>
            <a:ext cx="0" cy="4318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接點 8"/>
          <p:cNvCxnSpPr>
            <a:endCxn id="10" idx="3"/>
          </p:cNvCxnSpPr>
          <p:nvPr/>
        </p:nvCxnSpPr>
        <p:spPr>
          <a:xfrm rot="10800000">
            <a:off x="3635375" y="3844925"/>
            <a:ext cx="785813" cy="420688"/>
          </a:xfrm>
          <a:prstGeom prst="bentConnector3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79388" y="1147763"/>
            <a:ext cx="2736850" cy="534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zh-TW" altLang="en-US" sz="2400" dirty="0">
                <a:solidFill>
                  <a:srgbClr val="002060"/>
                </a:solidFill>
                <a:latin typeface="新細明體" pitchFamily="18" charset="-120"/>
                <a:ea typeface="超研澤特明" pitchFamily="49" charset="-120"/>
              </a:rPr>
              <a:t>檢索結果</a:t>
            </a:r>
            <a:r>
              <a:rPr kumimoji="0" lang="en-US" altLang="zh-TW" sz="2400" dirty="0">
                <a:solidFill>
                  <a:srgbClr val="002060"/>
                </a:solidFill>
                <a:latin typeface="新細明體" pitchFamily="18" charset="-120"/>
                <a:ea typeface="超研澤特明" pitchFamily="49" charset="-120"/>
              </a:rPr>
              <a:t>-</a:t>
            </a:r>
            <a:r>
              <a:rPr kumimoji="0" lang="zh-TW" altLang="en-US" sz="2400" dirty="0">
                <a:solidFill>
                  <a:srgbClr val="002060"/>
                </a:solidFill>
                <a:latin typeface="新細明體" pitchFamily="18" charset="-120"/>
                <a:ea typeface="超研澤特明" pitchFamily="49" charset="-120"/>
              </a:rPr>
              <a:t>顯示選項</a:t>
            </a:r>
            <a:endParaRPr kumimoji="0" lang="en-US" altLang="zh-TW" sz="2400" dirty="0">
              <a:solidFill>
                <a:srgbClr val="002060"/>
              </a:solidFill>
              <a:latin typeface="新細明體" pitchFamily="18" charset="-120"/>
              <a:ea typeface="超研澤特明" pitchFamily="49" charset="-12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1773238"/>
            <a:ext cx="8812212" cy="439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79388" y="2276475"/>
            <a:ext cx="3744912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970338" y="2852738"/>
            <a:ext cx="4895850" cy="831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b="1" dirty="0">
                <a:solidFill>
                  <a:schemeClr val="tx1"/>
                </a:solidFill>
                <a:latin typeface="Adobe Gothic Std B" pitchFamily="34" charset="-128"/>
                <a:ea typeface="超研澤特明" pitchFamily="49" charset="-120"/>
              </a:rPr>
              <a:t>在顯示檢索結果時，可以選擇</a:t>
            </a:r>
            <a:r>
              <a:rPr kumimoji="0" lang="zh-TW" altLang="en-US" sz="1600" b="1" dirty="0">
                <a:solidFill>
                  <a:srgbClr val="C00000"/>
                </a:solidFill>
                <a:latin typeface="Adobe Gothic Std B" pitchFamily="34" charset="-128"/>
                <a:ea typeface="超研澤特明" pitchFamily="49" charset="-120"/>
              </a:rPr>
              <a:t>分屏顯示</a:t>
            </a:r>
            <a:r>
              <a:rPr kumimoji="0" lang="zh-TW" altLang="en-US" sz="1600" b="1" dirty="0">
                <a:solidFill>
                  <a:schemeClr val="tx1"/>
                </a:solidFill>
                <a:latin typeface="Adobe Gothic Std B" pitchFamily="34" charset="-128"/>
                <a:ea typeface="超研澤特明" pitchFamily="49" charset="-120"/>
              </a:rPr>
              <a:t>或</a:t>
            </a:r>
            <a:r>
              <a:rPr kumimoji="0" lang="zh-TW" altLang="en-US" sz="1600" b="1" dirty="0">
                <a:solidFill>
                  <a:srgbClr val="C00000"/>
                </a:solidFill>
                <a:latin typeface="Adobe Gothic Std B" pitchFamily="34" charset="-128"/>
                <a:ea typeface="超研澤特明" pitchFamily="49" charset="-120"/>
              </a:rPr>
              <a:t>新視窗顯示 </a:t>
            </a:r>
          </a:p>
          <a:p>
            <a:pPr>
              <a:defRPr/>
            </a:pPr>
            <a:r>
              <a:rPr kumimoji="0" lang="zh-TW" altLang="en-US" sz="1600" b="1" dirty="0">
                <a:solidFill>
                  <a:srgbClr val="C00000"/>
                </a:solidFill>
                <a:latin typeface="Adobe Gothic Std B" pitchFamily="34" charset="-128"/>
                <a:ea typeface="超研澤特明" pitchFamily="49" charset="-120"/>
              </a:rPr>
              <a:t>分屏顯示</a:t>
            </a:r>
            <a:r>
              <a:rPr kumimoji="0" lang="zh-TW" altLang="en-US" sz="1600" b="1" dirty="0">
                <a:solidFill>
                  <a:schemeClr val="tx1"/>
                </a:solidFill>
                <a:latin typeface="Adobe Gothic Std B" pitchFamily="34" charset="-128"/>
                <a:ea typeface="超研澤特明" pitchFamily="49" charset="-120"/>
              </a:rPr>
              <a:t>表示頁面視窗分上下部分，</a:t>
            </a:r>
          </a:p>
          <a:p>
            <a:pPr>
              <a:defRPr/>
            </a:pPr>
            <a:r>
              <a:rPr kumimoji="0" lang="zh-TW" altLang="en-US" sz="1600" b="1" dirty="0">
                <a:solidFill>
                  <a:schemeClr val="tx1"/>
                </a:solidFill>
                <a:latin typeface="Adobe Gothic Std B" pitchFamily="34" charset="-128"/>
                <a:ea typeface="超研澤特明" pitchFamily="49" charset="-120"/>
              </a:rPr>
              <a:t>上部分為新聞標題，下部分為新聞的全文瀏覽。 </a:t>
            </a:r>
            <a:endParaRPr kumimoji="0" lang="en-US" altLang="zh-TW" sz="1600" dirty="0">
              <a:solidFill>
                <a:schemeClr val="tx1"/>
              </a:solidFill>
              <a:latin typeface="Adobe Gothic Std B" pitchFamily="34" charset="-128"/>
              <a:ea typeface="超研澤特明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9863" y="2744788"/>
            <a:ext cx="22320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69863" y="3968750"/>
            <a:ext cx="6923087" cy="2197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7" name="肘形接點 16"/>
          <p:cNvCxnSpPr/>
          <p:nvPr/>
        </p:nvCxnSpPr>
        <p:spPr>
          <a:xfrm rot="10800000">
            <a:off x="2401888" y="2852738"/>
            <a:ext cx="1568450" cy="288925"/>
          </a:xfrm>
          <a:prstGeom prst="bentConnector3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接點 22"/>
          <p:cNvCxnSpPr/>
          <p:nvPr/>
        </p:nvCxnSpPr>
        <p:spPr>
          <a:xfrm rot="16200000" flipH="1">
            <a:off x="6085682" y="3826669"/>
            <a:ext cx="284162" cy="0"/>
          </a:xfrm>
          <a:prstGeom prst="bentConnector3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標題 1"/>
          <p:cNvSpPr txBox="1">
            <a:spLocks/>
          </p:cNvSpPr>
          <p:nvPr/>
        </p:nvSpPr>
        <p:spPr bwMode="auto">
          <a:xfrm>
            <a:off x="0" y="1524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0" lang="en-US" altLang="zh-TW" sz="3600" dirty="0" err="1" smtClean="0">
                <a:solidFill>
                  <a:srgbClr val="595959"/>
                </a:solidFill>
              </a:rPr>
              <a:t>WiseSearch</a:t>
            </a:r>
            <a:r>
              <a:rPr lang="zh-TW" altLang="en-US" sz="3600" dirty="0" smtClean="0">
                <a:solidFill>
                  <a:srgbClr val="0000CC"/>
                </a:solidFill>
              </a:rPr>
              <a:t>新聞搜尋 </a:t>
            </a:r>
            <a:r>
              <a:rPr lang="en-US" altLang="zh-TW" sz="3600" b="1" dirty="0" smtClean="0">
                <a:solidFill>
                  <a:srgbClr val="800000"/>
                </a:solidFill>
                <a:ea typeface="超研澤特明" pitchFamily="49" charset="-120"/>
              </a:rPr>
              <a:t>—</a:t>
            </a:r>
            <a:r>
              <a:rPr lang="zh-TW" altLang="en-US" sz="3600" b="1" dirty="0" smtClean="0">
                <a:solidFill>
                  <a:srgbClr val="800000"/>
                </a:solidFill>
                <a:ea typeface="超研澤特明" pitchFamily="49" charset="-120"/>
              </a:rPr>
              <a:t> 顯示</a:t>
            </a:r>
            <a:endParaRPr lang="zh-TW" altLang="en-US" sz="3600" kern="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79388" y="1216025"/>
            <a:ext cx="1655762" cy="536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zh-TW" altLang="en-US" sz="2400" dirty="0">
                <a:solidFill>
                  <a:srgbClr val="002060"/>
                </a:solidFill>
                <a:latin typeface="新細明體" pitchFamily="18" charset="-120"/>
                <a:ea typeface="超研澤特明" pitchFamily="49" charset="-120"/>
              </a:rPr>
              <a:t>輸出功能</a:t>
            </a:r>
            <a:endParaRPr kumimoji="0" lang="en-US" altLang="zh-TW" sz="2400" dirty="0">
              <a:solidFill>
                <a:srgbClr val="002060"/>
              </a:solidFill>
              <a:latin typeface="新細明體" pitchFamily="18" charset="-120"/>
              <a:ea typeface="超研澤特明" pitchFamily="49" charset="-120"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2060575"/>
            <a:ext cx="9072562" cy="3833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39750" y="3213100"/>
            <a:ext cx="287338" cy="1584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5250" y="5084763"/>
            <a:ext cx="1825625" cy="33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chemeClr val="tx1"/>
                </a:solidFill>
                <a:latin typeface="Adobe Gothic Std B" pitchFamily="34" charset="-128"/>
                <a:ea typeface="超研澤特明" pitchFamily="49" charset="-120"/>
              </a:rPr>
              <a:t>勾選欲輸出的新聞</a:t>
            </a:r>
            <a:endParaRPr kumimoji="0" lang="en-US" altLang="zh-TW" sz="1600" dirty="0">
              <a:solidFill>
                <a:schemeClr val="tx1"/>
              </a:solidFill>
              <a:latin typeface="Adobe Gothic Std B" pitchFamily="34" charset="-128"/>
              <a:ea typeface="超研澤特明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24750" y="2419350"/>
            <a:ext cx="1577975" cy="361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016250"/>
            <a:ext cx="2970213" cy="5794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向下箭號 9"/>
          <p:cNvSpPr/>
          <p:nvPr/>
        </p:nvSpPr>
        <p:spPr>
          <a:xfrm>
            <a:off x="7740650" y="2781300"/>
            <a:ext cx="144463" cy="160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219700" y="2941638"/>
            <a:ext cx="576263" cy="654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167313" y="3427413"/>
            <a:ext cx="628650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chemeClr val="tx1"/>
                </a:solidFill>
                <a:latin typeface="Adobe Gothic Std B" pitchFamily="34" charset="-128"/>
                <a:ea typeface="超研澤特明" pitchFamily="49" charset="-120"/>
              </a:rPr>
              <a:t>列印</a:t>
            </a:r>
            <a:endParaRPr kumimoji="0" lang="en-US" altLang="zh-TW" sz="1600" dirty="0">
              <a:solidFill>
                <a:schemeClr val="tx1"/>
              </a:solidFill>
              <a:latin typeface="Adobe Gothic Std B" pitchFamily="34" charset="-128"/>
              <a:ea typeface="超研澤特明" pitchFamily="49" charset="-12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 r="5263" b="3757"/>
          <a:stretch>
            <a:fillRect/>
          </a:stretch>
        </p:blipFill>
        <p:spPr bwMode="auto">
          <a:xfrm>
            <a:off x="2436813" y="3859213"/>
            <a:ext cx="4259262" cy="2035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橢圓 17"/>
          <p:cNvSpPr/>
          <p:nvPr/>
        </p:nvSpPr>
        <p:spPr>
          <a:xfrm>
            <a:off x="5661025" y="2941638"/>
            <a:ext cx="576263" cy="654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691188" y="3427413"/>
            <a:ext cx="628650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chemeClr val="tx1"/>
                </a:solidFill>
                <a:latin typeface="Adobe Gothic Std B" pitchFamily="34" charset="-128"/>
                <a:ea typeface="超研澤特明" pitchFamily="49" charset="-120"/>
              </a:rPr>
              <a:t>下載</a:t>
            </a:r>
            <a:endParaRPr kumimoji="0" lang="en-US" altLang="zh-TW" sz="1600" dirty="0">
              <a:solidFill>
                <a:schemeClr val="tx1"/>
              </a:solidFill>
              <a:latin typeface="Adobe Gothic Std B" pitchFamily="34" charset="-128"/>
              <a:ea typeface="超研澤特明" pitchFamily="49" charset="-12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3859213"/>
            <a:ext cx="4238625" cy="2343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橢圓 20"/>
          <p:cNvSpPr/>
          <p:nvPr/>
        </p:nvSpPr>
        <p:spPr>
          <a:xfrm>
            <a:off x="6213475" y="2941638"/>
            <a:ext cx="576263" cy="654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243638" y="3427413"/>
            <a:ext cx="628650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chemeClr val="tx1"/>
                </a:solidFill>
                <a:latin typeface="Adobe Gothic Std B" pitchFamily="34" charset="-128"/>
                <a:ea typeface="超研澤特明" pitchFamily="49" charset="-120"/>
              </a:rPr>
              <a:t>電郵</a:t>
            </a:r>
            <a:endParaRPr kumimoji="0" lang="en-US" altLang="zh-TW" sz="1600" dirty="0">
              <a:solidFill>
                <a:schemeClr val="tx1"/>
              </a:solidFill>
              <a:latin typeface="Adobe Gothic Std B" pitchFamily="34" charset="-128"/>
              <a:ea typeface="超研澤特明" pitchFamily="49" charset="-12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5550" y="2881313"/>
            <a:ext cx="3622675" cy="3743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" name="橢圓 23"/>
          <p:cNvSpPr/>
          <p:nvPr/>
        </p:nvSpPr>
        <p:spPr>
          <a:xfrm>
            <a:off x="6653213" y="2941638"/>
            <a:ext cx="576262" cy="654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6246813" y="3427413"/>
            <a:ext cx="628650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chemeClr val="tx1"/>
                </a:solidFill>
                <a:latin typeface="Adobe Gothic Std B" pitchFamily="34" charset="-128"/>
                <a:ea typeface="超研澤特明" pitchFamily="49" charset="-120"/>
              </a:rPr>
              <a:t>瀏覽</a:t>
            </a:r>
            <a:endParaRPr kumimoji="0" lang="en-US" altLang="zh-TW" sz="1600" dirty="0">
              <a:solidFill>
                <a:schemeClr val="tx1"/>
              </a:solidFill>
              <a:latin typeface="Adobe Gothic Std B" pitchFamily="34" charset="-128"/>
              <a:ea typeface="超研澤特明" pitchFamily="49" charset="-12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7223125" y="2925763"/>
            <a:ext cx="574675" cy="654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945313" y="3427413"/>
            <a:ext cx="2073275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chemeClr val="tx1"/>
                </a:solidFill>
                <a:latin typeface="Adobe Gothic Std B" pitchFamily="34" charset="-128"/>
                <a:ea typeface="超研澤特明" pitchFamily="49" charset="-120"/>
              </a:rPr>
              <a:t>加入我的暫存文件夾</a:t>
            </a:r>
            <a:endParaRPr kumimoji="0" lang="en-US" altLang="zh-TW" sz="1600" dirty="0">
              <a:solidFill>
                <a:schemeClr val="tx1"/>
              </a:solidFill>
              <a:latin typeface="Adobe Gothic Std B" pitchFamily="34" charset="-128"/>
              <a:ea typeface="超研澤特明" pitchFamily="49" charset="-120"/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 bwMode="auto">
          <a:xfrm>
            <a:off x="0" y="1524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0" lang="en-US" altLang="zh-TW" sz="3600" dirty="0" err="1" smtClean="0">
                <a:solidFill>
                  <a:srgbClr val="595959"/>
                </a:solidFill>
              </a:rPr>
              <a:t>WiseSearch</a:t>
            </a:r>
            <a:r>
              <a:rPr lang="zh-TW" altLang="en-US" sz="3600" dirty="0" smtClean="0">
                <a:solidFill>
                  <a:srgbClr val="0000CC"/>
                </a:solidFill>
              </a:rPr>
              <a:t>新聞搜尋 </a:t>
            </a:r>
            <a:r>
              <a:rPr lang="en-US" altLang="zh-TW" sz="3600" b="1" dirty="0" smtClean="0">
                <a:solidFill>
                  <a:srgbClr val="800000"/>
                </a:solidFill>
                <a:ea typeface="超研澤特明" pitchFamily="49" charset="-120"/>
              </a:rPr>
              <a:t>—</a:t>
            </a:r>
            <a:r>
              <a:rPr lang="zh-TW" altLang="en-US" sz="3600" b="1" dirty="0" smtClean="0">
                <a:solidFill>
                  <a:srgbClr val="800000"/>
                </a:solidFill>
                <a:ea typeface="超研澤特明" pitchFamily="49" charset="-120"/>
              </a:rPr>
              <a:t> 檔案</a:t>
            </a:r>
            <a:endParaRPr lang="zh-TW" altLang="en-US" sz="3600" kern="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 bwMode="auto">
          <a:xfrm>
            <a:off x="2057400" y="6359525"/>
            <a:ext cx="502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全球領先的新聞資訊</a:t>
            </a:r>
            <a:r>
              <a:rPr kumimoji="0" lang="en-US" altLang="zh-TW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kumimoji="0" lang="zh-TW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供應商</a:t>
            </a:r>
          </a:p>
        </p:txBody>
      </p:sp>
      <p:pic>
        <p:nvPicPr>
          <p:cNvPr id="21507" name="Picture 2" descr="C:\Agnes\Corp logo guideline\Coporate_images_logo\logos\wisers\wisers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949950"/>
            <a:ext cx="2133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資料庫圖表 9"/>
          <p:cNvGraphicFramePr/>
          <p:nvPr/>
        </p:nvGraphicFramePr>
        <p:xfrm>
          <a:off x="228600" y="0"/>
          <a:ext cx="8610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3E47E6-B705-4671-8276-DD6E8396E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7E3E47E6-B705-4671-8276-DD6E8396E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A6E85B-E861-4810-A91A-CFE7E8C03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B4A6E85B-E861-4810-A91A-CFE7E8C03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9368FE-8984-4412-AAEE-AE6D63285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79368FE-8984-4412-AAEE-AE6D63285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8534400" cy="762000"/>
          </a:xfrm>
          <a:prstGeom prst="rect">
            <a:avLst/>
          </a:prstGeom>
          <a:gradFill flip="none" rotWithShape="1">
            <a:gsLst>
              <a:gs pos="0">
                <a:srgbClr val="5F5F5F">
                  <a:tint val="66000"/>
                  <a:satMod val="160000"/>
                </a:srgbClr>
              </a:gs>
              <a:gs pos="50000">
                <a:srgbClr val="5F5F5F">
                  <a:tint val="44500"/>
                  <a:satMod val="160000"/>
                </a:srgbClr>
              </a:gs>
              <a:gs pos="100000">
                <a:srgbClr val="5F5F5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/>
          <a:lstStyle>
            <a:lvl1pPr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sz="4000" b="1" dirty="0" smtClean="0">
                <a:solidFill>
                  <a:srgbClr val="595959"/>
                </a:solidFill>
                <a:latin typeface="細明體" pitchFamily="49" charset="-120"/>
                <a:ea typeface="細明體" pitchFamily="49" charset="-120"/>
              </a:rPr>
              <a:t> </a:t>
            </a:r>
            <a:r>
              <a:rPr kumimoji="0" lang="en-US" altLang="zh-TW" sz="3600" b="1" dirty="0" smtClean="0">
                <a:solidFill>
                  <a:srgbClr val="595959"/>
                </a:solidFill>
                <a:latin typeface="+mj-ea"/>
              </a:rPr>
              <a:t>2014</a:t>
            </a:r>
            <a:r>
              <a:rPr kumimoji="0" lang="zh-TW" altLang="en-US" sz="3600" b="1" dirty="0" smtClean="0">
                <a:solidFill>
                  <a:srgbClr val="595959"/>
                </a:solidFill>
                <a:latin typeface="細明體" pitchFamily="49" charset="-120"/>
                <a:ea typeface="細明體" pitchFamily="49" charset="-120"/>
              </a:rPr>
              <a:t>慧科大中華新聞網 與其他平台比較</a:t>
            </a:r>
            <a:endParaRPr kumimoji="0" lang="en-US" altLang="zh-TW" sz="3600" b="1" dirty="0">
              <a:solidFill>
                <a:srgbClr val="595959"/>
              </a:solidFill>
              <a:latin typeface="細明體" pitchFamily="49" charset="-120"/>
              <a:ea typeface="細明體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04800" y="909638"/>
          <a:ext cx="8229600" cy="5489260"/>
        </p:xfrm>
        <a:graphic>
          <a:graphicData uri="http://schemas.openxmlformats.org/drawingml/2006/table">
            <a:tbl>
              <a:tblPr/>
              <a:tblGrid>
                <a:gridCol w="3175000"/>
                <a:gridCol w="130175"/>
                <a:gridCol w="1768475"/>
                <a:gridCol w="3024188"/>
                <a:gridCol w="131762"/>
              </a:tblGrid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2014 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慧科大中華新聞網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V.S.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其他新聞資料庫</a:t>
                      </a:r>
                      <a:endParaRPr kumimoji="0" 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001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689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全球觀點、全面掌握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兩岸四地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亞太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日、星、馬、泰、越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美洲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美、加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、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UAE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阿聯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9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涵蓋區域</a:t>
                      </a:r>
                      <a:endParaRPr kumimoji="0" 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689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單一報系、台灣觀點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台灣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少數美國西岸報紙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508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689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雙平台、雙效合一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WiseNew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SimSun" pitchFamily="2" charset="-122"/>
                          <a:cs typeface="Times New Roman" pitchFamily="18" charset="0"/>
                        </a:rPr>
                        <a:t>s 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新聞瀏覽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  <a:cs typeface="Times New Roman" pitchFamily="18" charset="0"/>
                        </a:rPr>
                        <a:t>WiseSearch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新聞資料庫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9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新聞平台</a:t>
                      </a:r>
                      <a:endParaRPr kumimoji="0" 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689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單一平台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新聞資料庫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01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689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全面類型、一次滿足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綜合新聞、商業報導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管理、休閒、娛樂雜誌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研究論文資料庫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9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新聞内容</a:t>
                      </a:r>
                      <a:endParaRPr kumimoji="0" 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689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新聞內容較少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綜合報導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商業新聞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01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689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媒體特性，整體呈現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報紙、雜誌、期刊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新聞通訊社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網路新聞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9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媒體種類</a:t>
                      </a:r>
                      <a:endParaRPr kumimoji="0" 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689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媒體偏少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報紙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雜誌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01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689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尊榮服務，專屬客戶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每日學校相關新聞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在地地方新聞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平台客製化呈現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9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客製化平台</a:t>
                      </a:r>
                      <a:endParaRPr kumimoji="0" 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3689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一個版本、全國多賣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無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090" name="Picture 1" descr="20080419143449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29" r="53537" b="28111"/>
          <a:stretch>
            <a:fillRect/>
          </a:stretch>
        </p:blipFill>
        <p:spPr bwMode="auto">
          <a:xfrm>
            <a:off x="3114675" y="1949450"/>
            <a:ext cx="6953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1" name="Picture 1" descr="20080419143449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29" r="53537" b="28111"/>
          <a:stretch>
            <a:fillRect/>
          </a:stretch>
        </p:blipFill>
        <p:spPr bwMode="auto">
          <a:xfrm>
            <a:off x="3124200" y="2743200"/>
            <a:ext cx="6953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2" name="Picture 1" descr="20080419143449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29" r="53537" b="28111"/>
          <a:stretch>
            <a:fillRect/>
          </a:stretch>
        </p:blipFill>
        <p:spPr bwMode="auto">
          <a:xfrm>
            <a:off x="3124200" y="3581400"/>
            <a:ext cx="6953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3" name="Picture 1" descr="20080419143449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29" r="53537" b="28111"/>
          <a:stretch>
            <a:fillRect/>
          </a:stretch>
        </p:blipFill>
        <p:spPr bwMode="auto">
          <a:xfrm>
            <a:off x="3124200" y="4648200"/>
            <a:ext cx="6953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4" name="Picture 1" descr="20080419143449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29" r="53537" b="28111"/>
          <a:stretch>
            <a:fillRect/>
          </a:stretch>
        </p:blipFill>
        <p:spPr bwMode="auto">
          <a:xfrm>
            <a:off x="3124200" y="5562600"/>
            <a:ext cx="6953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990600"/>
            <a:ext cx="8534400" cy="1295400"/>
          </a:xfrm>
          <a:prstGeom prst="rect">
            <a:avLst/>
          </a:prstGeom>
          <a:gradFill flip="none" rotWithShape="1">
            <a:gsLst>
              <a:gs pos="0">
                <a:srgbClr val="5F5F5F">
                  <a:tint val="66000"/>
                  <a:satMod val="160000"/>
                </a:srgbClr>
              </a:gs>
              <a:gs pos="50000">
                <a:srgbClr val="5F5F5F">
                  <a:tint val="44500"/>
                  <a:satMod val="160000"/>
                </a:srgbClr>
              </a:gs>
              <a:gs pos="100000">
                <a:srgbClr val="5F5F5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/>
          <a:lstStyle>
            <a:lvl1pPr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kumimoji="0" lang="en-US" altLang="zh-TW" sz="3600" b="1" dirty="0" smtClean="0">
                <a:solidFill>
                  <a:srgbClr val="595959"/>
                </a:solidFill>
                <a:latin typeface="+mj-ea"/>
              </a:rPr>
              <a:t>2014</a:t>
            </a:r>
            <a:r>
              <a:rPr kumimoji="0" lang="zh-TW" altLang="en-US" sz="3600" b="1" dirty="0" smtClean="0">
                <a:solidFill>
                  <a:srgbClr val="595959"/>
                </a:solidFill>
                <a:latin typeface="細明體" pitchFamily="49" charset="-120"/>
                <a:ea typeface="細明體" pitchFamily="49" charset="-120"/>
              </a:rPr>
              <a:t>慧科大中華新聞網</a:t>
            </a:r>
            <a:endParaRPr kumimoji="0" lang="en-US" altLang="zh-TW" sz="3600" b="1" dirty="0" smtClean="0">
              <a:solidFill>
                <a:srgbClr val="595959"/>
              </a:solidFill>
              <a:latin typeface="細明體" pitchFamily="49" charset="-120"/>
              <a:ea typeface="細明體" pitchFamily="49" charset="-120"/>
            </a:endParaRPr>
          </a:p>
          <a:p>
            <a:pPr algn="l" eaLnBrk="1" hangingPunct="1">
              <a:defRPr/>
            </a:pPr>
            <a:r>
              <a:rPr kumimoji="0" lang="zh-TW" altLang="en-US" sz="3600" b="1" dirty="0" smtClean="0">
                <a:solidFill>
                  <a:srgbClr val="595959"/>
                </a:solidFill>
                <a:latin typeface="細明體" pitchFamily="49" charset="-120"/>
                <a:ea typeface="細明體" pitchFamily="49" charset="-120"/>
              </a:rPr>
              <a:t>是您首選的資料搜集工具！</a:t>
            </a:r>
            <a:endParaRPr kumimoji="0" lang="en-US" altLang="zh-TW" sz="3600" b="1" dirty="0">
              <a:solidFill>
                <a:srgbClr val="595959"/>
              </a:solidFill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0" y="2873375"/>
            <a:ext cx="89566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zh-TW" sz="2400">
                <a:solidFill>
                  <a:srgbClr val="000000"/>
                </a:solidFill>
                <a:latin typeface="Calibri" pitchFamily="34" charset="0"/>
                <a:ea typeface="微軟正黑體."/>
                <a:cs typeface="Times New Roman" pitchFamily="18" charset="0"/>
              </a:rPr>
              <a:t>大中華最大新聞媒體資料庫</a:t>
            </a:r>
            <a:r>
              <a:rPr lang="zh-TW" sz="240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，</a:t>
            </a:r>
            <a:r>
              <a:rPr lang="zh-TW" sz="2400" b="1">
                <a:solidFill>
                  <a:srgbClr val="FF0000"/>
                </a:solidFill>
                <a:latin typeface="Calibri" pitchFamily="34" charset="0"/>
                <a:ea typeface="微軟正黑體."/>
                <a:cs typeface="Times New Roman" pitchFamily="18" charset="0"/>
              </a:rPr>
              <a:t>涵蓋區域最廣</a:t>
            </a:r>
            <a:r>
              <a:rPr lang="zh-TW" sz="240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，</a:t>
            </a:r>
            <a:r>
              <a:rPr lang="zh-TW" sz="2400">
                <a:solidFill>
                  <a:srgbClr val="000000"/>
                </a:solidFill>
                <a:latin typeface="Calibri" pitchFamily="34" charset="0"/>
                <a:ea typeface="微軟正黑體."/>
                <a:cs typeface="Times New Roman" pitchFamily="18" charset="0"/>
              </a:rPr>
              <a:t>一次滿足全校需求</a:t>
            </a:r>
            <a:endParaRPr lang="zh-TW" sz="2400">
              <a:latin typeface="Arial" pitchFamily="34" charset="0"/>
            </a:endParaRPr>
          </a:p>
          <a:p>
            <a:pPr eaLnBrk="0" hangingPunct="0">
              <a:buFontTx/>
              <a:buChar char="•"/>
            </a:pPr>
            <a:r>
              <a:rPr lang="zh-TW" sz="2400">
                <a:solidFill>
                  <a:srgbClr val="000000"/>
                </a:solidFill>
                <a:latin typeface="Calibri" pitchFamily="34" charset="0"/>
                <a:ea typeface="微軟正黑體."/>
                <a:cs typeface="微軟正黑體."/>
              </a:rPr>
              <a:t>一個價格，兩個平台，</a:t>
            </a:r>
            <a:r>
              <a:rPr lang="en-US" altLang="zh-TW" sz="2400" b="1">
                <a:solidFill>
                  <a:srgbClr val="FF0000"/>
                </a:solidFill>
                <a:latin typeface="Calibri" pitchFamily="34" charset="0"/>
                <a:ea typeface="微軟正黑體."/>
                <a:cs typeface="微軟正黑體."/>
              </a:rPr>
              <a:t>800</a:t>
            </a:r>
            <a:r>
              <a:rPr lang="zh-TW" altLang="en-US" sz="2400" b="1">
                <a:solidFill>
                  <a:srgbClr val="FF0000"/>
                </a:solidFill>
                <a:latin typeface="Calibri" pitchFamily="34" charset="0"/>
                <a:ea typeface="微軟正黑體."/>
                <a:cs typeface="微軟正黑體."/>
              </a:rPr>
              <a:t>多個媒體資料庫</a:t>
            </a:r>
            <a:r>
              <a:rPr lang="zh-TW" altLang="en-US" sz="2400">
                <a:solidFill>
                  <a:srgbClr val="000000"/>
                </a:solidFill>
                <a:latin typeface="Calibri" pitchFamily="34" charset="0"/>
                <a:ea typeface="微軟正黑體."/>
                <a:cs typeface="微軟正黑體."/>
              </a:rPr>
              <a:t>，效益最大</a:t>
            </a:r>
            <a:endParaRPr lang="zh-TW" altLang="en-US" sz="2400">
              <a:latin typeface="Arial" pitchFamily="34" charset="0"/>
            </a:endParaRPr>
          </a:p>
          <a:p>
            <a:pPr eaLnBrk="0" hangingPunct="0">
              <a:buFontTx/>
              <a:buChar char="•"/>
            </a:pPr>
            <a:r>
              <a:rPr lang="zh-TW" altLang="en-US" sz="2400" b="1">
                <a:solidFill>
                  <a:srgbClr val="FF0000"/>
                </a:solidFill>
                <a:latin typeface="Calibri" pitchFamily="34" charset="0"/>
                <a:ea typeface="微軟正黑體."/>
                <a:cs typeface="微軟正黑體."/>
              </a:rPr>
              <a:t>科技暨管理相關科系</a:t>
            </a:r>
            <a:r>
              <a:rPr lang="zh-TW" altLang="en-US" sz="2400">
                <a:solidFill>
                  <a:srgbClr val="FF0000"/>
                </a:solidFill>
                <a:latin typeface="Calibri" pitchFamily="34" charset="0"/>
                <a:ea typeface="微軟正黑體."/>
                <a:cs typeface="微軟正黑體."/>
              </a:rPr>
              <a:t>、</a:t>
            </a:r>
            <a:r>
              <a:rPr lang="zh-TW" altLang="en-US" sz="2400" b="1">
                <a:solidFill>
                  <a:srgbClr val="FF0000"/>
                </a:solidFill>
                <a:latin typeface="Calibri" pitchFamily="34" charset="0"/>
                <a:ea typeface="微軟正黑體."/>
                <a:cs typeface="微軟正黑體."/>
              </a:rPr>
              <a:t>財經</a:t>
            </a:r>
            <a:r>
              <a:rPr lang="en-US" altLang="zh-TW" sz="2400" b="1">
                <a:solidFill>
                  <a:srgbClr val="FF0000"/>
                </a:solidFill>
                <a:latin typeface="Calibri" pitchFamily="34" charset="0"/>
                <a:ea typeface="微軟正黑體."/>
                <a:cs typeface="微軟正黑體."/>
              </a:rPr>
              <a:t>,</a:t>
            </a:r>
            <a:r>
              <a:rPr lang="zh-TW" altLang="en-US" sz="2400" b="1">
                <a:solidFill>
                  <a:srgbClr val="FF0000"/>
                </a:solidFill>
                <a:latin typeface="Calibri" pitchFamily="34" charset="0"/>
                <a:ea typeface="微軟正黑體."/>
                <a:cs typeface="微軟正黑體."/>
              </a:rPr>
              <a:t>民生科系的資料來源</a:t>
            </a:r>
            <a:r>
              <a:rPr lang="zh-TW" altLang="en-US" sz="2400">
                <a:solidFill>
                  <a:srgbClr val="FF0000"/>
                </a:solidFill>
                <a:latin typeface="Calibri" pitchFamily="34" charset="0"/>
                <a:ea typeface="微軟正黑體."/>
                <a:cs typeface="微軟正黑體."/>
              </a:rPr>
              <a:t>、</a:t>
            </a:r>
            <a:endParaRPr lang="en-US" altLang="zh-TW" sz="2400">
              <a:solidFill>
                <a:srgbClr val="FF0000"/>
              </a:solidFill>
              <a:latin typeface="Calibri" pitchFamily="34" charset="0"/>
              <a:ea typeface="微軟正黑體."/>
              <a:cs typeface="微軟正黑體."/>
            </a:endParaRPr>
          </a:p>
          <a:p>
            <a:pPr eaLnBrk="0" hangingPunct="0">
              <a:buFontTx/>
              <a:buChar char="•"/>
            </a:pPr>
            <a:r>
              <a:rPr lang="zh-TW" altLang="en-US" sz="2400" b="1">
                <a:solidFill>
                  <a:srgbClr val="FF0000"/>
                </a:solidFill>
                <a:latin typeface="Calibri" pitchFamily="34" charset="0"/>
                <a:ea typeface="微軟正黑體."/>
                <a:cs typeface="微軟正黑體."/>
              </a:rPr>
              <a:t>研究所論文的資料來源</a:t>
            </a:r>
            <a:r>
              <a:rPr lang="en-US" altLang="zh-TW" sz="2400">
                <a:solidFill>
                  <a:srgbClr val="000000"/>
                </a:solidFill>
                <a:latin typeface="Calibri" pitchFamily="34" charset="0"/>
                <a:ea typeface="微軟正黑體."/>
                <a:cs typeface="微軟正黑體."/>
              </a:rPr>
              <a:t>,</a:t>
            </a:r>
            <a:r>
              <a:rPr lang="zh-TW" altLang="en-US" sz="2400">
                <a:solidFill>
                  <a:srgbClr val="000000"/>
                </a:solidFill>
                <a:latin typeface="Calibri" pitchFamily="34" charset="0"/>
                <a:ea typeface="微軟正黑體."/>
                <a:cs typeface="微軟正黑體."/>
              </a:rPr>
              <a:t>專業可靠</a:t>
            </a:r>
            <a:endParaRPr lang="zh-TW" altLang="en-US" sz="2400"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534400" cy="5791200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r>
              <a:rPr kumimoji="0" lang="zh-TW" altLang="en-US" sz="4000" b="1" dirty="0">
                <a:solidFill>
                  <a:srgbClr val="595959"/>
                </a:solidFill>
                <a:latin typeface="細明體" pitchFamily="49" charset="-120"/>
                <a:ea typeface="細明體" pitchFamily="49" charset="-120"/>
              </a:rPr>
              <a:t> </a:t>
            </a:r>
            <a:endParaRPr kumimoji="0" lang="en-US" altLang="zh-TW" sz="4000" b="1" dirty="0">
              <a:solidFill>
                <a:srgbClr val="595959"/>
              </a:solidFill>
              <a:latin typeface="細明體" pitchFamily="49" charset="-120"/>
              <a:ea typeface="細明體" pitchFamily="49" charset="-120"/>
            </a:endParaRPr>
          </a:p>
          <a:p>
            <a:r>
              <a:rPr kumimoji="0" lang="en-US" altLang="zh-TW" sz="3600" b="1" dirty="0">
                <a:solidFill>
                  <a:srgbClr val="FFFF00"/>
                </a:solidFill>
              </a:rPr>
              <a:t>2014</a:t>
            </a:r>
            <a:r>
              <a:rPr kumimoji="0" lang="zh-TW" altLang="en-US" sz="3600" b="1" dirty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慧科大中華新聞網</a:t>
            </a:r>
            <a:endParaRPr kumimoji="0" lang="en-US" altLang="zh-TW" sz="3600" b="1" dirty="0">
              <a:solidFill>
                <a:srgbClr val="FFFF00"/>
              </a:solidFill>
              <a:latin typeface="細明體" pitchFamily="49" charset="-120"/>
              <a:ea typeface="細明體" pitchFamily="49" charset="-120"/>
            </a:endParaRPr>
          </a:p>
          <a:p>
            <a:endParaRPr kumimoji="0" lang="en-US" altLang="zh-TW" sz="3600" b="1" dirty="0">
              <a:solidFill>
                <a:srgbClr val="FFFF00"/>
              </a:solidFill>
              <a:latin typeface="細明體" pitchFamily="49" charset="-120"/>
              <a:ea typeface="細明體" pitchFamily="49" charset="-120"/>
            </a:endParaRPr>
          </a:p>
          <a:p>
            <a:pPr algn="ctr"/>
            <a:r>
              <a:rPr kumimoji="0" lang="en-US" altLang="zh-TW" sz="6600" b="1" dirty="0">
                <a:solidFill>
                  <a:srgbClr val="FFFF00"/>
                </a:solidFill>
              </a:rPr>
              <a:t>Online</a:t>
            </a:r>
            <a:r>
              <a:rPr kumimoji="0" lang="zh-TW" altLang="en-US" sz="6600" b="1" dirty="0">
                <a:solidFill>
                  <a:srgbClr val="FFFF00"/>
                </a:solidFill>
              </a:rPr>
              <a:t>操作</a:t>
            </a:r>
            <a:endParaRPr kumimoji="0" lang="en-US" altLang="zh-TW" sz="6600" b="1" dirty="0">
              <a:solidFill>
                <a:srgbClr val="FFFF00"/>
              </a:solidFill>
            </a:endParaRPr>
          </a:p>
          <a:p>
            <a:pPr algn="ctr"/>
            <a:r>
              <a:rPr kumimoji="0" lang="en-US" altLang="zh-TW" sz="6000" b="1" dirty="0">
                <a:solidFill>
                  <a:srgbClr val="000000"/>
                </a:solidFill>
                <a:hlinkClick r:id="rId3"/>
              </a:rPr>
              <a:t>http://twedu.wisenews.net</a:t>
            </a:r>
            <a:endParaRPr kumimoji="0" lang="en-US" altLang="zh-TW" sz="6000" b="1" dirty="0">
              <a:solidFill>
                <a:srgbClr val="000000"/>
              </a:solidFill>
            </a:endParaRPr>
          </a:p>
          <a:p>
            <a:pPr algn="ctr"/>
            <a:r>
              <a:rPr kumimoji="0" lang="zh-TW" altLang="en-US" sz="6000" b="1" dirty="0">
                <a:solidFill>
                  <a:srgbClr val="FFFF00"/>
                </a:solidFill>
              </a:rPr>
              <a:t>帳號 </a:t>
            </a:r>
            <a:r>
              <a:rPr kumimoji="0" lang="en-US" altLang="zh-TW" sz="6000" b="1" dirty="0" err="1">
                <a:solidFill>
                  <a:srgbClr val="FFFF00"/>
                </a:solidFill>
              </a:rPr>
              <a:t>ipaccess</a:t>
            </a:r>
            <a:endParaRPr kumimoji="0" lang="en-US" altLang="zh-TW" sz="6000" b="1" dirty="0">
              <a:solidFill>
                <a:srgbClr val="FFFF00"/>
              </a:solidFill>
            </a:endParaRPr>
          </a:p>
          <a:p>
            <a:pPr algn="ctr"/>
            <a:r>
              <a:rPr kumimoji="0" lang="zh-TW" altLang="en-US" sz="6000" b="1" dirty="0">
                <a:solidFill>
                  <a:srgbClr val="FFFF00"/>
                </a:solidFill>
              </a:rPr>
              <a:t>密碼 </a:t>
            </a:r>
            <a:r>
              <a:rPr kumimoji="0" lang="en-US" altLang="zh-TW" sz="6000" b="1" dirty="0" err="1">
                <a:solidFill>
                  <a:srgbClr val="FFFF00"/>
                </a:solidFill>
              </a:rPr>
              <a:t>ipaccess</a:t>
            </a:r>
            <a:endParaRPr kumimoji="0" lang="en-US" altLang="zh-TW" sz="6000" b="1" dirty="0">
              <a:solidFill>
                <a:srgbClr val="FFFF00"/>
              </a:solidFill>
            </a:endParaRPr>
          </a:p>
          <a:p>
            <a:pPr algn="ctr"/>
            <a:r>
              <a:rPr kumimoji="0" lang="zh-TW" altLang="en-US" sz="6600" b="1" dirty="0">
                <a:solidFill>
                  <a:srgbClr val="595959"/>
                </a:solidFill>
              </a:rPr>
              <a:t> </a:t>
            </a:r>
            <a:endParaRPr kumimoji="0" lang="en-US" altLang="zh-TW" sz="6600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534400" cy="6553200"/>
          </a:xfrm>
          <a:prstGeom prst="rect">
            <a:avLst/>
          </a:prstGeom>
          <a:gradFill flip="none" rotWithShape="1">
            <a:gsLst>
              <a:gs pos="0">
                <a:srgbClr val="5F5F5F">
                  <a:tint val="66000"/>
                  <a:satMod val="160000"/>
                </a:srgbClr>
              </a:gs>
              <a:gs pos="50000">
                <a:srgbClr val="5F5F5F">
                  <a:tint val="44500"/>
                  <a:satMod val="160000"/>
                </a:srgbClr>
              </a:gs>
              <a:gs pos="100000">
                <a:srgbClr val="5F5F5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/>
          <a:lstStyle>
            <a:lvl1pPr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algn="ctr" eaLnBrk="0" hangingPunct="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sz="4000" b="1" dirty="0" smtClean="0">
                <a:solidFill>
                  <a:srgbClr val="595959"/>
                </a:solidFill>
                <a:latin typeface="細明體" pitchFamily="49" charset="-120"/>
                <a:ea typeface="細明體" pitchFamily="49" charset="-120"/>
              </a:rPr>
              <a:t> </a:t>
            </a:r>
            <a:r>
              <a:rPr kumimoji="0" lang="en-US" altLang="zh-TW" sz="6000" b="1" dirty="0" smtClean="0">
                <a:solidFill>
                  <a:srgbClr val="595959"/>
                </a:solidFill>
                <a:latin typeface="+mj-ea"/>
              </a:rPr>
              <a:t>Task:</a:t>
            </a:r>
          </a:p>
          <a:p>
            <a:pPr algn="l" eaLnBrk="1" hangingPunct="1">
              <a:defRPr/>
            </a:pPr>
            <a:endParaRPr kumimoji="0" lang="en-US" altLang="zh-TW" sz="6000" b="1" dirty="0" smtClean="0">
              <a:solidFill>
                <a:srgbClr val="595959"/>
              </a:solidFill>
              <a:latin typeface="+mj-ea"/>
            </a:endParaRPr>
          </a:p>
          <a:p>
            <a:pPr algn="l" eaLnBrk="1" hangingPunct="1">
              <a:defRPr/>
            </a:pPr>
            <a:r>
              <a:rPr kumimoji="0" lang="zh-TW" altLang="en-US" sz="6000" b="1" dirty="0" smtClean="0">
                <a:solidFill>
                  <a:srgbClr val="595959"/>
                </a:solidFill>
                <a:latin typeface="+mj-ea"/>
              </a:rPr>
              <a:t>搜尋五篇與貴校相關新聞，使用</a:t>
            </a:r>
            <a:r>
              <a:rPr kumimoji="0" lang="en-US" altLang="zh-TW" sz="6000" b="1" dirty="0" smtClean="0">
                <a:solidFill>
                  <a:srgbClr val="595959"/>
                </a:solidFill>
                <a:latin typeface="+mj-ea"/>
              </a:rPr>
              <a:t>email</a:t>
            </a:r>
            <a:r>
              <a:rPr kumimoji="0" lang="zh-TW" altLang="en-US" sz="6000" b="1" dirty="0" smtClean="0">
                <a:solidFill>
                  <a:srgbClr val="595959"/>
                </a:solidFill>
                <a:latin typeface="+mj-ea"/>
              </a:rPr>
              <a:t>功能</a:t>
            </a:r>
            <a:endParaRPr kumimoji="0" lang="en-US" altLang="zh-TW" sz="6000" b="1" dirty="0" smtClean="0">
              <a:solidFill>
                <a:srgbClr val="595959"/>
              </a:solidFill>
              <a:latin typeface="+mj-ea"/>
            </a:endParaRPr>
          </a:p>
          <a:p>
            <a:pPr eaLnBrk="1" hangingPunct="1">
              <a:defRPr/>
            </a:pPr>
            <a:endParaRPr kumimoji="0" lang="en-US" altLang="zh-TW" sz="6000" b="1" dirty="0" smtClean="0">
              <a:solidFill>
                <a:srgbClr val="595959"/>
              </a:solidFill>
              <a:latin typeface="+mj-ea"/>
            </a:endParaRPr>
          </a:p>
          <a:p>
            <a:pPr eaLnBrk="1" hangingPunct="1">
              <a:defRPr/>
            </a:pPr>
            <a:r>
              <a:rPr kumimoji="0" lang="zh-TW" altLang="en-US" sz="6600" b="1" dirty="0" smtClean="0">
                <a:solidFill>
                  <a:srgbClr val="595959"/>
                </a:solidFill>
                <a:latin typeface="+mj-ea"/>
              </a:rPr>
              <a:t> </a:t>
            </a:r>
            <a:endParaRPr kumimoji="0" lang="en-US" altLang="zh-TW" sz="6600" b="1" dirty="0">
              <a:solidFill>
                <a:srgbClr val="595959"/>
              </a:solidFill>
              <a:latin typeface="+mj-e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0" y="685800"/>
            <a:ext cx="1152525" cy="792162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  <a:endParaRPr lang="zh-TW" alt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標題 1"/>
          <p:cNvSpPr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0" lang="zh-TW" altLang="en-US" sz="3200" b="1" dirty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kumimoji="0" lang="en-US" altLang="zh-TW" sz="3200" b="1" dirty="0" smtClean="0">
                <a:solidFill>
                  <a:srgbClr val="FFFF00"/>
                </a:solidFill>
                <a:latin typeface="Century Schoolbook" pitchFamily="18" charset="0"/>
              </a:rPr>
              <a:t>2015 </a:t>
            </a:r>
            <a:r>
              <a:rPr kumimoji="0" lang="zh-TW" altLang="en-US" sz="3200" b="1" dirty="0" smtClean="0">
                <a:solidFill>
                  <a:srgbClr val="FFFF00"/>
                </a:solidFill>
                <a:latin typeface="Century Schoolbook" pitchFamily="18" charset="0"/>
              </a:rPr>
              <a:t>改版</a:t>
            </a:r>
            <a:r>
              <a:rPr kumimoji="0" lang="zh-TW" altLang="en-US" sz="3200" b="1" dirty="0">
                <a:solidFill>
                  <a:srgbClr val="FFFF00"/>
                </a:solidFill>
                <a:latin typeface="Century Schoolbook" pitchFamily="18" charset="0"/>
              </a:rPr>
              <a:t>說明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066800" y="699701"/>
            <a:ext cx="3416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lvl="1" eaLnBrk="0" hangingPunct="0">
              <a:defRPr/>
            </a:pPr>
            <a:r>
              <a:rPr lang="zh-TW" altLang="en-US" sz="3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資料夾重新規劃</a:t>
            </a:r>
            <a:endParaRPr lang="zh-TW" altLang="en-US" sz="36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 t="31250" r="80673" b="22917"/>
          <a:stretch>
            <a:fillRect/>
          </a:stretch>
        </p:blipFill>
        <p:spPr bwMode="auto">
          <a:xfrm>
            <a:off x="215900" y="2819400"/>
            <a:ext cx="1765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5" name="文字方塊 8"/>
          <p:cNvSpPr txBox="1">
            <a:spLocks noChangeArrowheads="1"/>
          </p:cNvSpPr>
          <p:nvPr/>
        </p:nvSpPr>
        <p:spPr bwMode="auto">
          <a:xfrm>
            <a:off x="2286000" y="1295400"/>
            <a:ext cx="4724400" cy="64611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eaLnBrk="0" hangingPunct="0">
              <a:defRPr kumimoji="0" sz="1800">
                <a:solidFill>
                  <a:srgbClr val="0000CC"/>
                </a:solidFill>
                <a:ea typeface="新細明體" charset="-12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zh-TW" altLang="en-US" dirty="0" smtClean="0"/>
              <a:t>將依照地區性</a:t>
            </a:r>
            <a:r>
              <a:rPr lang="zh-TW" altLang="en-US" dirty="0" smtClean="0"/>
              <a:t>，將每日最重要新聞資訊送上</a:t>
            </a:r>
            <a:endParaRPr lang="en-US" altLang="zh-TW" dirty="0" smtClean="0"/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 cstate="print"/>
          <a:srcRect t="24000" r="82500" b="7000"/>
          <a:stretch>
            <a:fillRect/>
          </a:stretch>
        </p:blipFill>
        <p:spPr bwMode="auto">
          <a:xfrm>
            <a:off x="152400" y="1371600"/>
            <a:ext cx="2133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圓角矩形 5"/>
          <p:cNvSpPr>
            <a:spLocks noChangeArrowheads="1"/>
          </p:cNvSpPr>
          <p:nvPr/>
        </p:nvSpPr>
        <p:spPr bwMode="auto">
          <a:xfrm>
            <a:off x="152400" y="1371600"/>
            <a:ext cx="2057400" cy="5257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kumimoji="0" lang="zh-TW" altLang="en-US"/>
          </a:p>
        </p:txBody>
      </p:sp>
      <p:cxnSp>
        <p:nvCxnSpPr>
          <p:cNvPr id="103" name="直線單箭頭接點 11"/>
          <p:cNvCxnSpPr>
            <a:cxnSpLocks noChangeShapeType="1"/>
          </p:cNvCxnSpPr>
          <p:nvPr/>
        </p:nvCxnSpPr>
        <p:spPr bwMode="auto">
          <a:xfrm>
            <a:off x="2209800" y="3351213"/>
            <a:ext cx="68580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graphicFrame>
        <p:nvGraphicFramePr>
          <p:cNvPr id="105" name="資料庫圖表 104"/>
          <p:cNvGraphicFramePr/>
          <p:nvPr/>
        </p:nvGraphicFramePr>
        <p:xfrm>
          <a:off x="2971800" y="2057400"/>
          <a:ext cx="2895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6" name="資料庫圖表 105"/>
          <p:cNvGraphicFramePr/>
          <p:nvPr/>
        </p:nvGraphicFramePr>
        <p:xfrm>
          <a:off x="6019800" y="2133600"/>
          <a:ext cx="2438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95" grpId="0" animBg="1"/>
      <p:bldP spid="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0" y="685800"/>
            <a:ext cx="1152525" cy="792162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  <a:endParaRPr lang="zh-TW" alt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標題 1"/>
          <p:cNvSpPr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0" lang="zh-TW" altLang="en-US" sz="3200" b="1" dirty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kumimoji="0" lang="en-US" altLang="zh-TW" sz="3200" b="1" dirty="0" smtClean="0">
                <a:solidFill>
                  <a:srgbClr val="FFFF00"/>
                </a:solidFill>
                <a:latin typeface="Century Schoolbook" pitchFamily="18" charset="0"/>
              </a:rPr>
              <a:t>2015 </a:t>
            </a:r>
            <a:r>
              <a:rPr kumimoji="0" lang="zh-TW" altLang="en-US" sz="3200" b="1" dirty="0" smtClean="0">
                <a:solidFill>
                  <a:srgbClr val="FFFF00"/>
                </a:solidFill>
                <a:latin typeface="Century Schoolbook" pitchFamily="18" charset="0"/>
              </a:rPr>
              <a:t>改版</a:t>
            </a:r>
            <a:r>
              <a:rPr kumimoji="0" lang="zh-TW" altLang="en-US" sz="3200" b="1" dirty="0">
                <a:solidFill>
                  <a:srgbClr val="FFFF00"/>
                </a:solidFill>
                <a:latin typeface="Century Schoolbook" pitchFamily="18" charset="0"/>
              </a:rPr>
              <a:t>說明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066800" y="699701"/>
            <a:ext cx="39950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lvl="1" eaLnBrk="0" hangingPunct="0">
              <a:defRPr/>
            </a:pPr>
            <a:r>
              <a:rPr lang="zh-TW" altLang="en-US" sz="3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全新介面</a:t>
            </a:r>
            <a:r>
              <a:rPr lang="en-US" altLang="zh-TW" sz="3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sz="3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貼近使用</a:t>
            </a:r>
            <a:endParaRPr lang="zh-TW" altLang="en-US" sz="36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1"/>
          <p:cNvGrpSpPr/>
          <p:nvPr/>
        </p:nvGrpSpPr>
        <p:grpSpPr>
          <a:xfrm>
            <a:off x="381000" y="1524000"/>
            <a:ext cx="7392616" cy="4600128"/>
            <a:chOff x="107504" y="620688"/>
            <a:chExt cx="8792512" cy="5726726"/>
          </a:xfrm>
        </p:grpSpPr>
        <p:pic>
          <p:nvPicPr>
            <p:cNvPr id="6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620688"/>
              <a:ext cx="8792512" cy="572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34642" y="2420888"/>
              <a:ext cx="7157838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" name="圓角矩形 66"/>
          <p:cNvSpPr/>
          <p:nvPr/>
        </p:nvSpPr>
        <p:spPr bwMode="auto">
          <a:xfrm>
            <a:off x="2367608" y="3429000"/>
            <a:ext cx="5328592" cy="4320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6553200" y="3124200"/>
            <a:ext cx="1295400" cy="2585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200" b="1" dirty="0" smtClean="0">
                <a:solidFill>
                  <a:srgbClr val="000000"/>
                </a:solidFill>
              </a:rPr>
              <a:t>自動</a:t>
            </a:r>
            <a:r>
              <a:rPr lang="zh-TW" altLang="en-US" sz="1200" b="1" dirty="0" smtClean="0">
                <a:solidFill>
                  <a:srgbClr val="000000"/>
                </a:solidFill>
              </a:rPr>
              <a:t>預覽功能</a:t>
            </a:r>
            <a:endParaRPr lang="en-US" altLang="zh-HK" sz="1200" b="1" dirty="0" smtClean="0">
              <a:solidFill>
                <a:srgbClr val="000000"/>
              </a:solidFill>
            </a:endParaRPr>
          </a:p>
        </p:txBody>
      </p:sp>
      <p:sp>
        <p:nvSpPr>
          <p:cNvPr id="71" name="Rounded Rectangle 11"/>
          <p:cNvSpPr/>
          <p:nvPr/>
        </p:nvSpPr>
        <p:spPr bwMode="auto">
          <a:xfrm>
            <a:off x="6400800" y="4438364"/>
            <a:ext cx="1447800" cy="286036"/>
          </a:xfrm>
          <a:prstGeom prst="round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lvl="0" indent="-342900"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TW" altLang="en-US" sz="1200" b="1" dirty="0" smtClean="0">
                <a:solidFill>
                  <a:srgbClr val="000000"/>
                </a:solidFill>
              </a:rPr>
              <a:t>新聞正負評功能</a:t>
            </a:r>
            <a:endParaRPr lang="en-US" altLang="zh-TW" sz="1200" b="1" dirty="0" smtClean="0">
              <a:solidFill>
                <a:srgbClr val="000000"/>
              </a:solidFill>
            </a:endParaRPr>
          </a:p>
        </p:txBody>
      </p:sp>
      <p:sp>
        <p:nvSpPr>
          <p:cNvPr id="72" name="圓角矩形 71"/>
          <p:cNvSpPr/>
          <p:nvPr/>
        </p:nvSpPr>
        <p:spPr bwMode="auto">
          <a:xfrm>
            <a:off x="2362200" y="3886200"/>
            <a:ext cx="5328592" cy="533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8" name="Picture 1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-10000"/>
          </a:blip>
          <a:srcRect/>
          <a:stretch>
            <a:fillRect/>
          </a:stretch>
        </p:blipFill>
        <p:spPr bwMode="auto">
          <a:xfrm>
            <a:off x="1676400" y="1752600"/>
            <a:ext cx="3168352" cy="4798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0" name="圓角矩形 79"/>
          <p:cNvSpPr/>
          <p:nvPr/>
        </p:nvSpPr>
        <p:spPr bwMode="auto">
          <a:xfrm>
            <a:off x="1676400" y="1752600"/>
            <a:ext cx="4038600" cy="50405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3200400" y="1447800"/>
            <a:ext cx="2514600" cy="2585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TW" altLang="en-US" sz="1200" b="1" dirty="0" smtClean="0">
                <a:solidFill>
                  <a:srgbClr val="000000"/>
                </a:solidFill>
              </a:rPr>
              <a:t>全新篩選</a:t>
            </a:r>
            <a:r>
              <a:rPr lang="zh-TW" altLang="en-US" sz="1200" b="1" dirty="0">
                <a:solidFill>
                  <a:srgbClr val="000000"/>
                </a:solidFill>
              </a:rPr>
              <a:t>工具列</a:t>
            </a:r>
            <a:r>
              <a:rPr lang="zh-TW" altLang="en-US" sz="1200" b="1" dirty="0" smtClean="0">
                <a:solidFill>
                  <a:srgbClr val="000000"/>
                </a:solidFill>
              </a:rPr>
              <a:t>，操作更人性化</a:t>
            </a:r>
            <a:endParaRPr lang="en-US" altLang="zh-TW" sz="1200" b="1" dirty="0">
              <a:solidFill>
                <a:srgbClr val="000000"/>
              </a:solidFill>
            </a:endParaRPr>
          </a:p>
        </p:txBody>
      </p:sp>
      <p:sp>
        <p:nvSpPr>
          <p:cNvPr id="89" name="圓角矩形 88"/>
          <p:cNvSpPr/>
          <p:nvPr/>
        </p:nvSpPr>
        <p:spPr bwMode="auto">
          <a:xfrm>
            <a:off x="6781800" y="1981200"/>
            <a:ext cx="652264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6629400" y="1674168"/>
            <a:ext cx="1371600" cy="2585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200" b="1" dirty="0" smtClean="0">
                <a:solidFill>
                  <a:srgbClr val="000000"/>
                </a:solidFill>
              </a:rPr>
              <a:t>下載及</a:t>
            </a:r>
            <a:r>
              <a:rPr lang="zh-TW" altLang="en-US" sz="1200" b="1" dirty="0" smtClean="0">
                <a:solidFill>
                  <a:srgbClr val="000000"/>
                </a:solidFill>
              </a:rPr>
              <a:t>瀏覽功能</a:t>
            </a:r>
            <a:endParaRPr lang="en-US" altLang="zh-TW" sz="12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0" y="1570038"/>
            <a:ext cx="1152525" cy="792162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  <a:endParaRPr lang="zh-TW" alt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標題 1"/>
          <p:cNvSpPr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0" lang="zh-TW" altLang="en-US" sz="3200" b="1" dirty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kumimoji="0" lang="en-US" altLang="zh-TW" sz="3200" b="1" dirty="0" smtClean="0">
                <a:solidFill>
                  <a:srgbClr val="FFFF00"/>
                </a:solidFill>
                <a:latin typeface="Century Schoolbook" pitchFamily="18" charset="0"/>
              </a:rPr>
              <a:t>2015 </a:t>
            </a:r>
            <a:r>
              <a:rPr kumimoji="0" lang="zh-TW" altLang="en-US" sz="3200" b="1" dirty="0" smtClean="0">
                <a:solidFill>
                  <a:srgbClr val="FFFF00"/>
                </a:solidFill>
                <a:latin typeface="Century Schoolbook" pitchFamily="18" charset="0"/>
              </a:rPr>
              <a:t>改版</a:t>
            </a:r>
            <a:r>
              <a:rPr kumimoji="0" lang="zh-TW" altLang="en-US" sz="3200" b="1" dirty="0">
                <a:solidFill>
                  <a:srgbClr val="FFFF00"/>
                </a:solidFill>
                <a:latin typeface="Century Schoolbook" pitchFamily="18" charset="0"/>
              </a:rPr>
              <a:t>說明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066800" y="1639669"/>
            <a:ext cx="54248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lvl="1" eaLnBrk="0" hangingPunct="0">
              <a:defRPr/>
            </a:pPr>
            <a:r>
              <a:rPr lang="zh-TW" altLang="en-US" sz="3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全新媒體</a:t>
            </a:r>
            <a:r>
              <a:rPr lang="zh-TW" altLang="en-US" sz="3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清單持續更新中</a:t>
            </a:r>
            <a:endParaRPr lang="zh-TW" altLang="en-US" sz="36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0" y="3017838"/>
            <a:ext cx="1152525" cy="792162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  <a:endParaRPr lang="zh-TW" alt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143000" y="2762071"/>
            <a:ext cx="70325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lvl="1" eaLnBrk="0" hangingPunct="0">
              <a:defRPr/>
            </a:pPr>
            <a:r>
              <a:rPr lang="zh-TW" altLang="en-US" sz="3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每日</a:t>
            </a:r>
            <a:r>
              <a:rPr lang="zh-TW" altLang="en-US" sz="3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更新</a:t>
            </a:r>
            <a:r>
              <a:rPr lang="en-US" altLang="zh-TW" sz="3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- </a:t>
            </a:r>
          </a:p>
          <a:p>
            <a:pPr marL="0" lvl="1" eaLnBrk="0" hangingPunct="0">
              <a:defRPr/>
            </a:pPr>
            <a:r>
              <a:rPr lang="zh-TW" altLang="en-US" sz="3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內容最強大的</a:t>
            </a:r>
            <a:r>
              <a:rPr lang="en-US" altLang="zh-TW" sz="3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Wise Search</a:t>
            </a:r>
            <a:r>
              <a:rPr lang="zh-TW" altLang="en-US" sz="3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en-US" altLang="zh-TW" sz="3600" b="1" dirty="0" smtClean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1" grpId="0" animBg="1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7772400" cy="8683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chemeClr val="bg2">
                    <a:lumMod val="50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sz="72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新細明體" pitchFamily="18" charset="-120"/>
              </a:rPr>
              <a:t>Q</a:t>
            </a:r>
            <a:r>
              <a:rPr lang="zh-TW" altLang="en-US" sz="72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72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新細明體" pitchFamily="18" charset="-120"/>
              </a:rPr>
              <a:t>&amp;</a:t>
            </a:r>
            <a:r>
              <a:rPr lang="zh-TW" altLang="en-US" sz="72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72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新細明體" pitchFamily="18" charset="-120"/>
              </a:rPr>
              <a:t>A</a:t>
            </a:r>
            <a:endParaRPr lang="en-US" altLang="zh-TW" sz="7200" b="1" dirty="0" smtClean="0">
              <a:solidFill>
                <a:schemeClr val="bg2">
                  <a:lumMod val="50000"/>
                </a:schemeClr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657600"/>
            <a:ext cx="7010400" cy="2819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TW" altLang="en-US" sz="1800" b="1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聯絡：     黃君琪（業務經理）</a:t>
            </a:r>
            <a:endParaRPr lang="en-US" altLang="zh-TW" sz="1800" b="1" dirty="0" smtClean="0">
              <a:solidFill>
                <a:srgbClr val="777777"/>
              </a:solidFill>
              <a:latin typeface="Arial Narrow" pitchFamily="34" charset="0"/>
              <a:ea typeface="新細明體" pitchFamily="18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TW" altLang="en-US" sz="1800" b="1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電話：</a:t>
            </a:r>
            <a:r>
              <a:rPr lang="en-US" altLang="zh-TW" sz="1800" b="1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 	(886) 2 2325 6488#806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TW" altLang="en-US" sz="1800" b="1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傳真：</a:t>
            </a:r>
            <a:r>
              <a:rPr lang="en-US" altLang="zh-TW" sz="1800" b="1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	(886) 2 2325 6481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TW" altLang="en-US" sz="1800" b="1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電郵：</a:t>
            </a:r>
            <a:r>
              <a:rPr lang="en-US" altLang="zh-TW" sz="1800" b="1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	</a:t>
            </a:r>
            <a:r>
              <a:rPr lang="en-US" altLang="zh-TW" sz="1800" b="1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  <a:hlinkClick r:id="rId2"/>
              </a:rPr>
              <a:t>clairehuang@wisers.com</a:t>
            </a:r>
            <a:endParaRPr lang="en-US" altLang="zh-TW" sz="1800" b="1" dirty="0" smtClean="0">
              <a:solidFill>
                <a:srgbClr val="777777"/>
              </a:solidFill>
              <a:latin typeface="Arial Narrow" pitchFamily="34" charset="0"/>
              <a:ea typeface="新細明體" pitchFamily="18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TW" altLang="en-US" sz="1800" b="1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網頁：</a:t>
            </a:r>
            <a:r>
              <a:rPr lang="en-US" altLang="zh-TW" sz="1800" b="1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	</a:t>
            </a:r>
            <a:r>
              <a:rPr lang="en-US" altLang="zh-TW" sz="1800" b="1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  <a:hlinkClick r:id="rId3"/>
              </a:rPr>
              <a:t>www.wisers.com</a:t>
            </a:r>
            <a:r>
              <a:rPr lang="en-US" altLang="zh-TW" sz="1800" b="1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 </a:t>
            </a:r>
            <a:endParaRPr lang="en-US" altLang="zh-TW" sz="1800" dirty="0" smtClean="0">
              <a:solidFill>
                <a:srgbClr val="0000FF"/>
              </a:solidFill>
              <a:latin typeface="Arial Narrow" pitchFamily="34" charset="0"/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800" dirty="0" smtClean="0">
              <a:solidFill>
                <a:srgbClr val="0000FF"/>
              </a:solidFill>
              <a:latin typeface="Arial Narrow" pitchFamily="34" charset="0"/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800" dirty="0" smtClean="0">
              <a:solidFill>
                <a:srgbClr val="0000FF"/>
              </a:solidFill>
              <a:latin typeface="Arial Narrow" pitchFamily="34" charset="0"/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200" b="1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香港．澳門．北京．南京．上海．深圳．台北</a:t>
            </a:r>
            <a:endParaRPr lang="en-US" altLang="zh-TW" sz="1200" b="1" dirty="0" smtClean="0">
              <a:solidFill>
                <a:srgbClr val="777777"/>
              </a:solidFill>
              <a:latin typeface="Arial Narrow" pitchFamily="34" charset="0"/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200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慧科訊業有限公司  </a:t>
            </a:r>
            <a:r>
              <a:rPr lang="en-US" altLang="zh-TW" sz="1200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2013</a:t>
            </a:r>
            <a:r>
              <a:rPr lang="zh-TW" altLang="en-US" sz="1200" dirty="0" smtClean="0">
                <a:solidFill>
                  <a:srgbClr val="777777"/>
                </a:solidFill>
                <a:latin typeface="Arial Narrow" pitchFamily="34" charset="0"/>
                <a:ea typeface="新細明體" pitchFamily="18" charset="-120"/>
              </a:rPr>
              <a:t>．版權所有　翻印必究</a:t>
            </a:r>
            <a:endParaRPr lang="en-US" altLang="zh-TW" sz="1200" dirty="0" smtClean="0">
              <a:solidFill>
                <a:srgbClr val="777777"/>
              </a:solidFill>
              <a:latin typeface="Arial Narrow" pitchFamily="34" charset="0"/>
              <a:ea typeface="新細明體" pitchFamily="18" charset="-120"/>
              <a:hlinkClick r:id="rId3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200" dirty="0" smtClean="0">
              <a:solidFill>
                <a:srgbClr val="777777"/>
              </a:solidFill>
              <a:latin typeface="Arial Narrow" pitchFamily="34" charset="0"/>
              <a:ea typeface="新細明體" pitchFamily="18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zh-TW" altLang="en-US" sz="1200" b="1" dirty="0" smtClean="0">
              <a:solidFill>
                <a:srgbClr val="777777"/>
              </a:solidFill>
              <a:latin typeface="Arial Narrow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 bwMode="auto">
          <a:xfrm>
            <a:off x="2057400" y="6359525"/>
            <a:ext cx="502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全球領先的新聞資訊</a:t>
            </a:r>
            <a:r>
              <a:rPr kumimoji="0" lang="en-US" altLang="zh-TW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kumimoji="0" lang="zh-TW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供應商</a:t>
            </a:r>
          </a:p>
        </p:txBody>
      </p:sp>
      <p:pic>
        <p:nvPicPr>
          <p:cNvPr id="22531" name="Picture 2" descr="C:\Agnes\Corp logo guideline\Coporate_images_logo\logos\wisers\wisers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949950"/>
            <a:ext cx="2133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資料庫圖表 9"/>
          <p:cNvGraphicFramePr/>
          <p:nvPr/>
        </p:nvGraphicFramePr>
        <p:xfrm>
          <a:off x="228600" y="3048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3E47E6-B705-4671-8276-DD6E8396E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7E3E47E6-B705-4671-8276-DD6E8396E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7771C2-60E7-4CE1-A802-9645B0ACF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BA7771C2-60E7-4CE1-A802-9645B0ACF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A579D6-2713-470F-97D4-F9606B223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12A579D6-2713-470F-97D4-F9606B223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032655-4863-40FF-9937-D88A32822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29032655-4863-40FF-9937-D88A32822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7FFAA2-934D-46F8-B0A4-B79C82718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277FFAA2-934D-46F8-B0A4-B79C82718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B82825-2709-4863-A63D-C92ECDD48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D8B82825-2709-4863-A63D-C92ECDD48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E88E6A-DD95-445D-A86C-EB24F46F9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35E88E6A-DD95-445D-A86C-EB24F46F9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A6E85B-E861-4810-A91A-CFE7E8C03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B4A6E85B-E861-4810-A91A-CFE7E8C03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9368FE-8984-4412-AAEE-AE6D63285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379368FE-8984-4412-AAEE-AE6D63285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E1FF0E-4946-475E-8DF9-950BF6467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FBE1FF0E-4946-475E-8DF9-950BF6467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544356-4D7D-4674-9B17-1763CD425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D6544356-4D7D-4674-9B17-1763CD425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 bwMode="auto">
          <a:xfrm>
            <a:off x="2057400" y="6359525"/>
            <a:ext cx="502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全球領先的新聞資訊</a:t>
            </a:r>
            <a:r>
              <a:rPr kumimoji="0" lang="en-US" altLang="zh-TW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kumimoji="0" lang="zh-TW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供應商</a:t>
            </a:r>
          </a:p>
        </p:txBody>
      </p:sp>
      <p:pic>
        <p:nvPicPr>
          <p:cNvPr id="24579" name="Picture 2" descr="C:\Agnes\Corp logo guideline\Coporate_images_logo\logos\wisers\wisers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949950"/>
            <a:ext cx="2133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04800" y="1066800"/>
            <a:ext cx="8686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5400" b="1" dirty="0">
                <a:solidFill>
                  <a:srgbClr val="C00000"/>
                </a:solidFill>
              </a:rPr>
              <a:t>資料蒐集的工具</a:t>
            </a:r>
            <a:r>
              <a:rPr lang="zh-TW" altLang="en-US" sz="5400" b="1" dirty="0" smtClean="0">
                <a:solidFill>
                  <a:srgbClr val="C00000"/>
                </a:solidFill>
              </a:rPr>
              <a:t>多樣化</a:t>
            </a:r>
            <a:endParaRPr lang="en-US" altLang="zh-TW" sz="5400" b="1" dirty="0" smtClean="0">
              <a:solidFill>
                <a:srgbClr val="C00000"/>
              </a:solidFill>
            </a:endParaRPr>
          </a:p>
          <a:p>
            <a:endParaRPr lang="en-US" altLang="zh-TW" sz="5400" b="1" dirty="0">
              <a:solidFill>
                <a:srgbClr val="C00000"/>
              </a:solidFill>
            </a:endParaRPr>
          </a:p>
          <a:p>
            <a:r>
              <a:rPr lang="zh-TW" altLang="en-US" sz="5400" b="1" dirty="0" smtClean="0">
                <a:solidFill>
                  <a:srgbClr val="C00000"/>
                </a:solidFill>
              </a:rPr>
              <a:t>但</a:t>
            </a:r>
            <a:endParaRPr lang="en-US" altLang="zh-TW" sz="5400" b="1" dirty="0" smtClean="0">
              <a:solidFill>
                <a:srgbClr val="C00000"/>
              </a:solidFill>
            </a:endParaRPr>
          </a:p>
          <a:p>
            <a:endParaRPr lang="en-US" altLang="zh-TW" sz="5400" b="1" dirty="0">
              <a:solidFill>
                <a:srgbClr val="C00000"/>
              </a:solidFill>
            </a:endParaRPr>
          </a:p>
          <a:p>
            <a:r>
              <a:rPr lang="zh-TW" altLang="en-US" sz="5400" b="1" dirty="0" smtClean="0">
                <a:solidFill>
                  <a:srgbClr val="C00000"/>
                </a:solidFill>
              </a:rPr>
              <a:t>資料完整性</a:t>
            </a:r>
            <a:r>
              <a:rPr lang="en-US" altLang="zh-TW" sz="5400" b="1" dirty="0" smtClean="0">
                <a:solidFill>
                  <a:srgbClr val="C00000"/>
                </a:solidFill>
              </a:rPr>
              <a:t>??</a:t>
            </a:r>
            <a:endParaRPr lang="zh-TW" altLang="en-US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 bwMode="auto">
          <a:xfrm>
            <a:off x="2057400" y="6359525"/>
            <a:ext cx="502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全球領先的新聞資訊</a:t>
            </a:r>
            <a:r>
              <a:rPr kumimoji="0" lang="en-US" altLang="zh-TW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kumimoji="0" lang="zh-TW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供應商</a:t>
            </a:r>
          </a:p>
        </p:txBody>
      </p:sp>
      <p:pic>
        <p:nvPicPr>
          <p:cNvPr id="23555" name="Picture 2" descr="C:\Agnes\Corp logo guideline\Coporate_images_logo\logos\wisers\wisers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949950"/>
            <a:ext cx="2133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 t="10417" r="9810" b="6250"/>
          <a:stretch>
            <a:fillRect/>
          </a:stretch>
        </p:blipFill>
        <p:spPr bwMode="auto">
          <a:xfrm>
            <a:off x="0" y="1270000"/>
            <a:ext cx="9144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76200" y="152400"/>
            <a:ext cx="868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5400" b="1">
                <a:solidFill>
                  <a:srgbClr val="C00000"/>
                </a:solidFill>
              </a:rPr>
              <a:t>慧科新聞平台</a:t>
            </a:r>
            <a:endParaRPr lang="en-US" altLang="zh-TW" sz="5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74638"/>
            <a:ext cx="8382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關於慧科</a:t>
            </a:r>
            <a:endParaRPr kumimoji="0"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57200" y="1295400"/>
            <a:ext cx="60960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zh-TW" altLang="en-US" sz="1600" b="1" dirty="0" smtClean="0">
                <a:solidFill>
                  <a:srgbClr val="0000FF"/>
                </a:solidFill>
              </a:rPr>
              <a:t>成立於</a:t>
            </a:r>
            <a:r>
              <a:rPr kumimoji="0" lang="en-US" altLang="zh-TW" sz="1600" b="1" dirty="0" smtClean="0">
                <a:solidFill>
                  <a:srgbClr val="0000FF"/>
                </a:solidFill>
              </a:rPr>
              <a:t> 1998</a:t>
            </a:r>
            <a:r>
              <a:rPr kumimoji="0" lang="zh-TW" altLang="en-US" sz="1600" dirty="0" smtClean="0">
                <a:solidFill>
                  <a:srgbClr val="4D4D4D"/>
                </a:solidFill>
              </a:rPr>
              <a:t>   慧科是香港中文大學一個學術研究項目，在香港政府「創新科技基金」的支持下，得以迅速發展。</a:t>
            </a:r>
            <a:endParaRPr kumimoji="0" lang="en-US" altLang="zh-TW" sz="1600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zh-TW" sz="1600" dirty="0" smtClean="0">
                <a:solidFill>
                  <a:srgbClr val="4D4D4D"/>
                </a:solidFill>
              </a:rPr>
              <a:t> </a:t>
            </a:r>
            <a:endParaRPr kumimoji="0" lang="en-US" altLang="zh-TW" sz="16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zh-TW" altLang="en-US" sz="1600" b="1" dirty="0" smtClean="0">
                <a:solidFill>
                  <a:srgbClr val="0000FF"/>
                </a:solidFill>
              </a:rPr>
              <a:t>營運理念 </a:t>
            </a:r>
            <a:r>
              <a:rPr kumimoji="0" lang="en-US" altLang="zh-TW" sz="1600" dirty="0" smtClean="0">
                <a:solidFill>
                  <a:srgbClr val="4D4D4D"/>
                </a:solidFill>
              </a:rPr>
              <a:t> </a:t>
            </a:r>
            <a:r>
              <a:rPr kumimoji="0" lang="zh-TW" altLang="en-US" sz="1600" dirty="0" smtClean="0">
                <a:solidFill>
                  <a:srgbClr val="4D4D4D"/>
                </a:solidFill>
              </a:rPr>
              <a:t>慧科致力透過先進的科技、創新的解決方案及專業的服務，將全面的新聞資訊轉化為與客戶息息相關的情報。</a:t>
            </a:r>
            <a:r>
              <a:rPr kumimoji="0" lang="en-US" altLang="zh-TW" sz="1600" dirty="0" smtClean="0">
                <a:solidFill>
                  <a:srgbClr val="4D4D4D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en-US" altLang="zh-TW" sz="1600" b="1" dirty="0" smtClean="0">
              <a:solidFill>
                <a:srgbClr val="0000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kumimoji="0" lang="zh-TW" altLang="en-US" sz="1600" b="1" dirty="0" smtClean="0">
                <a:solidFill>
                  <a:srgbClr val="0000FF"/>
                </a:solidFill>
              </a:rPr>
              <a:t>總部設於香港  </a:t>
            </a:r>
            <a:r>
              <a:rPr kumimoji="0" lang="zh-TW" altLang="en-US" sz="1600" dirty="0" smtClean="0">
                <a:solidFill>
                  <a:srgbClr val="4D4D4D"/>
                </a:solidFill>
              </a:rPr>
              <a:t>慧科擁有逾</a:t>
            </a:r>
            <a:r>
              <a:rPr kumimoji="0" lang="en-US" altLang="zh-TW" sz="1600" dirty="0" smtClean="0">
                <a:solidFill>
                  <a:srgbClr val="4D4D4D"/>
                </a:solidFill>
              </a:rPr>
              <a:t> 800 </a:t>
            </a:r>
            <a:r>
              <a:rPr kumimoji="0" lang="zh-TW" altLang="en-US" sz="1600" dirty="0" smtClean="0">
                <a:solidFill>
                  <a:srgbClr val="4D4D4D"/>
                </a:solidFill>
              </a:rPr>
              <a:t>位員工，遍佈</a:t>
            </a:r>
            <a:r>
              <a:rPr kumimoji="0" lang="en-US" altLang="zh-TW" sz="1600" dirty="0" smtClean="0">
                <a:solidFill>
                  <a:srgbClr val="4D4D4D"/>
                </a:solidFill>
              </a:rPr>
              <a:t>7</a:t>
            </a:r>
            <a:r>
              <a:rPr kumimoji="0" lang="zh-TW" altLang="en-US" sz="1600" dirty="0" smtClean="0">
                <a:solidFill>
                  <a:srgbClr val="4D4D4D"/>
                </a:solidFill>
              </a:rPr>
              <a:t>大主要城市，包括香港、台北、北京、南京、上海、深圳及澳門。</a:t>
            </a:r>
            <a:endParaRPr kumimoji="0" lang="en-US" altLang="zh-TW" sz="1600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en-US" altLang="zh-TW" sz="16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zh-TW" altLang="en-US" sz="1600" b="1" dirty="0" smtClean="0">
                <a:solidFill>
                  <a:srgbClr val="0000FF"/>
                </a:solidFill>
              </a:rPr>
              <a:t>提供多元化業務 </a:t>
            </a:r>
            <a:r>
              <a:rPr kumimoji="0" lang="zh-TW" altLang="en-US" sz="1600" dirty="0" smtClean="0">
                <a:solidFill>
                  <a:srgbClr val="4D4D4D"/>
                </a:solidFill>
                <a:ea typeface="Ming(for ISO10646)"/>
                <a:cs typeface="Ming(for ISO10646)"/>
              </a:rPr>
              <a:t>  慧科是大中華地區領先的新聞資訊供應商，服務約</a:t>
            </a:r>
            <a:r>
              <a:rPr kumimoji="0" lang="en-US" altLang="zh-TW" sz="1600" dirty="0" smtClean="0">
                <a:solidFill>
                  <a:srgbClr val="4D4D4D"/>
                </a:solidFill>
                <a:ea typeface="Ming(for ISO10646)"/>
                <a:cs typeface="Ming(for ISO10646)"/>
              </a:rPr>
              <a:t>2,000</a:t>
            </a:r>
            <a:r>
              <a:rPr kumimoji="0" lang="zh-TW" altLang="en-US" sz="1600" dirty="0" smtClean="0">
                <a:solidFill>
                  <a:srgbClr val="4D4D4D"/>
                </a:solidFill>
                <a:ea typeface="Ming(for ISO10646)"/>
                <a:cs typeface="Ming(for ISO10646)"/>
              </a:rPr>
              <a:t>家企業客戶，包括全球</a:t>
            </a:r>
            <a:r>
              <a:rPr kumimoji="0" lang="en-US" altLang="zh-TW" sz="1600" dirty="0" smtClean="0">
                <a:solidFill>
                  <a:srgbClr val="4D4D4D"/>
                </a:solidFill>
                <a:ea typeface="Ming(for ISO10646)"/>
                <a:cs typeface="Ming(for ISO10646)"/>
              </a:rPr>
              <a:t>500</a:t>
            </a:r>
            <a:r>
              <a:rPr kumimoji="0" lang="zh-TW" altLang="en-US" sz="1600" dirty="0" smtClean="0">
                <a:solidFill>
                  <a:srgbClr val="4D4D4D"/>
                </a:solidFill>
                <a:ea typeface="Ming(for ISO10646)"/>
                <a:cs typeface="Ming(for ISO10646)"/>
              </a:rPr>
              <a:t>大跨國企業、上市公司、中港台企業、政府部門、非政府組織，以及國際知名的高等學府等。</a:t>
            </a:r>
            <a:endParaRPr kumimoji="0" lang="en-US" altLang="zh-TW" sz="1600" dirty="0" smtClean="0">
              <a:solidFill>
                <a:srgbClr val="4D4D4D"/>
              </a:solidFill>
              <a:ea typeface="Ming(for ISO10646)"/>
              <a:cs typeface="Ming(for ISO10646)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en-US" altLang="zh-TW" sz="1600" dirty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zh-TW" altLang="en-US" sz="1600" b="1" dirty="0">
                <a:solidFill>
                  <a:srgbClr val="0000FF"/>
                </a:solidFill>
              </a:rPr>
              <a:t>獲業界認可  </a:t>
            </a:r>
            <a:endParaRPr kumimoji="0" lang="en-US" altLang="zh-TW" sz="1600" b="1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zh-TW" sz="1600" b="1" dirty="0" smtClean="0">
                <a:solidFill>
                  <a:srgbClr val="4D4D4D"/>
                </a:solidFill>
              </a:rPr>
              <a:t>1998</a:t>
            </a:r>
            <a:r>
              <a:rPr kumimoji="0" lang="zh-TW" altLang="en-US" sz="1600" b="1" dirty="0" smtClean="0">
                <a:solidFill>
                  <a:srgbClr val="4D4D4D"/>
                </a:solidFill>
              </a:rPr>
              <a:t>年</a:t>
            </a:r>
            <a:r>
              <a:rPr kumimoji="0" lang="zh-TW" altLang="en-US" sz="1600" dirty="0" smtClean="0">
                <a:solidFill>
                  <a:srgbClr val="4D4D4D"/>
                </a:solidFill>
              </a:rPr>
              <a:t> 獲頒「</a:t>
            </a:r>
            <a:r>
              <a:rPr kumimoji="0" lang="zh-TW" altLang="en-US" sz="1600" dirty="0">
                <a:solidFill>
                  <a:srgbClr val="4D4D4D"/>
                </a:solidFill>
              </a:rPr>
              <a:t>香港工業獎 </a:t>
            </a:r>
            <a:r>
              <a:rPr kumimoji="0" lang="en-US" altLang="zh-TW" sz="1600" dirty="0">
                <a:solidFill>
                  <a:srgbClr val="4D4D4D"/>
                </a:solidFill>
              </a:rPr>
              <a:t>- </a:t>
            </a:r>
            <a:r>
              <a:rPr kumimoji="0" lang="zh-TW" altLang="en-US" sz="1600" dirty="0">
                <a:solidFill>
                  <a:srgbClr val="4D4D4D"/>
                </a:solidFill>
              </a:rPr>
              <a:t>消費產品設計</a:t>
            </a:r>
            <a:r>
              <a:rPr kumimoji="0" lang="en-US" altLang="zh-TW" sz="1600" dirty="0">
                <a:solidFill>
                  <a:srgbClr val="4D4D4D"/>
                </a:solidFill>
              </a:rPr>
              <a:t>(</a:t>
            </a:r>
            <a:r>
              <a:rPr kumimoji="0" lang="zh-TW" altLang="en-US" sz="1600" dirty="0">
                <a:solidFill>
                  <a:srgbClr val="4D4D4D"/>
                </a:solidFill>
              </a:rPr>
              <a:t>類別</a:t>
            </a:r>
            <a:r>
              <a:rPr kumimoji="0" lang="en-US" altLang="zh-TW" sz="1600" dirty="0">
                <a:solidFill>
                  <a:srgbClr val="4D4D4D"/>
                </a:solidFill>
              </a:rPr>
              <a:t>)</a:t>
            </a:r>
            <a:r>
              <a:rPr kumimoji="0" lang="zh-TW" altLang="en-US" sz="1600" dirty="0" smtClean="0">
                <a:solidFill>
                  <a:srgbClr val="4D4D4D"/>
                </a:solidFill>
              </a:rPr>
              <a:t>」</a:t>
            </a:r>
            <a:endParaRPr kumimoji="0" lang="en-US" altLang="zh-TW" sz="1600" dirty="0" smtClean="0">
              <a:solidFill>
                <a:srgbClr val="4D4D4D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zh-TW" sz="1600" b="1" dirty="0" smtClean="0">
                <a:solidFill>
                  <a:srgbClr val="4D4D4D"/>
                </a:solidFill>
              </a:rPr>
              <a:t>2003</a:t>
            </a:r>
            <a:r>
              <a:rPr kumimoji="0" lang="zh-TW" altLang="en-US" sz="1600" b="1" dirty="0" smtClean="0">
                <a:solidFill>
                  <a:srgbClr val="4D4D4D"/>
                </a:solidFill>
              </a:rPr>
              <a:t>年</a:t>
            </a:r>
            <a:r>
              <a:rPr kumimoji="0" lang="zh-TW" altLang="en-US" sz="1600" dirty="0" smtClean="0">
                <a:solidFill>
                  <a:srgbClr val="4D4D4D"/>
                </a:solidFill>
              </a:rPr>
              <a:t> </a:t>
            </a:r>
            <a:r>
              <a:rPr kumimoji="0" lang="zh-TW" altLang="en-US" sz="1600" dirty="0">
                <a:solidFill>
                  <a:srgbClr val="4D4D4D"/>
                </a:solidFill>
              </a:rPr>
              <a:t>獲「亞洲最佳電子商業產品獎 </a:t>
            </a:r>
            <a:r>
              <a:rPr kumimoji="0" lang="en-US" altLang="zh-TW" sz="1600" dirty="0">
                <a:solidFill>
                  <a:srgbClr val="4D4D4D"/>
                </a:solidFill>
              </a:rPr>
              <a:t>-- </a:t>
            </a:r>
            <a:r>
              <a:rPr kumimoji="0" lang="zh-TW" altLang="en-US" sz="1600" dirty="0">
                <a:solidFill>
                  <a:srgbClr val="4D4D4D"/>
                </a:solidFill>
              </a:rPr>
              <a:t>世界信息峰會大獎</a:t>
            </a:r>
            <a:r>
              <a:rPr kumimoji="0" lang="en-US" altLang="zh-TW" sz="1600" dirty="0">
                <a:solidFill>
                  <a:srgbClr val="4D4D4D"/>
                </a:solidFill>
              </a:rPr>
              <a:t>(</a:t>
            </a:r>
            <a:r>
              <a:rPr kumimoji="0" lang="zh-TW" altLang="en-US" sz="1600" dirty="0">
                <a:solidFill>
                  <a:srgbClr val="4D4D4D"/>
                </a:solidFill>
              </a:rPr>
              <a:t>電子商貿類別</a:t>
            </a:r>
            <a:r>
              <a:rPr kumimoji="0" lang="en-US" altLang="zh-TW" sz="1600" dirty="0">
                <a:solidFill>
                  <a:srgbClr val="4D4D4D"/>
                </a:solidFill>
              </a:rPr>
              <a:t>)</a:t>
            </a:r>
            <a:r>
              <a:rPr kumimoji="0" lang="zh-TW" altLang="en-US" sz="1600" dirty="0">
                <a:solidFill>
                  <a:srgbClr val="4D4D4D"/>
                </a:solidFill>
              </a:rPr>
              <a:t>」</a:t>
            </a:r>
            <a:endParaRPr kumimoji="0" lang="en-US" altLang="zh-TW" sz="1600" dirty="0">
              <a:solidFill>
                <a:srgbClr val="4D4D4D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zh-TW" sz="1600" b="1" dirty="0" smtClean="0">
                <a:solidFill>
                  <a:srgbClr val="4D4D4D"/>
                </a:solidFill>
              </a:rPr>
              <a:t>2008</a:t>
            </a:r>
            <a:r>
              <a:rPr kumimoji="0" lang="zh-TW" altLang="en-US" sz="1600" b="1" dirty="0" smtClean="0">
                <a:solidFill>
                  <a:srgbClr val="4D4D4D"/>
                </a:solidFill>
              </a:rPr>
              <a:t>年</a:t>
            </a:r>
            <a:r>
              <a:rPr kumimoji="0" lang="zh-TW" altLang="en-US" sz="1600" dirty="0" smtClean="0">
                <a:solidFill>
                  <a:srgbClr val="4D4D4D"/>
                </a:solidFill>
              </a:rPr>
              <a:t> 獲</a:t>
            </a:r>
            <a:r>
              <a:rPr kumimoji="0" lang="zh-TW" altLang="en-US" sz="1600" dirty="0">
                <a:solidFill>
                  <a:srgbClr val="4D4D4D"/>
                </a:solidFill>
              </a:rPr>
              <a:t>「資本才俊非凡服務大賞</a:t>
            </a:r>
            <a:r>
              <a:rPr kumimoji="0" lang="en-US" altLang="zh-TW" sz="1600" dirty="0">
                <a:solidFill>
                  <a:srgbClr val="4D4D4D"/>
                </a:solidFill>
              </a:rPr>
              <a:t>2008</a:t>
            </a:r>
            <a:r>
              <a:rPr kumimoji="0" lang="zh-TW" altLang="en-US" sz="1600" dirty="0">
                <a:solidFill>
                  <a:srgbClr val="4D4D4D"/>
                </a:solidFill>
              </a:rPr>
              <a:t>」</a:t>
            </a:r>
            <a:endParaRPr kumimoji="0" lang="en-US" altLang="zh-TW" sz="1600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en-US" altLang="zh-TW" sz="1600" dirty="0" smtClean="0">
              <a:solidFill>
                <a:srgbClr val="4D4D4D"/>
              </a:solidFill>
            </a:endParaRP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838200"/>
            <a:ext cx="19431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6667500" y="2209800"/>
            <a:ext cx="1943100" cy="3786188"/>
          </a:xfrm>
          <a:prstGeom prst="rect">
            <a:avLst/>
          </a:prstGeom>
          <a:solidFill>
            <a:srgbClr val="CCECFF">
              <a:alpha val="6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1400" b="1" u="sng"/>
              <a:t>媒體來源</a:t>
            </a:r>
            <a:endParaRPr kumimoji="0" lang="en-US" altLang="zh-HK" sz="1400" b="1" u="sng"/>
          </a:p>
          <a:p>
            <a:pPr algn="ctr" eaLnBrk="0" hangingPunct="0"/>
            <a:r>
              <a:rPr kumimoji="0" lang="zh-TW" altLang="en-US" sz="1400">
                <a:solidFill>
                  <a:srgbClr val="000000"/>
                </a:solidFill>
              </a:rPr>
              <a:t>自</a:t>
            </a:r>
            <a:r>
              <a:rPr kumimoji="0" lang="en-US" altLang="zh-HK" sz="1400">
                <a:solidFill>
                  <a:srgbClr val="000000"/>
                </a:solidFill>
              </a:rPr>
              <a:t> 1998</a:t>
            </a:r>
            <a:endParaRPr kumimoji="0" lang="en-US" altLang="zh-TW" sz="1800" b="1">
              <a:solidFill>
                <a:srgbClr val="0033CC"/>
              </a:solidFill>
            </a:endParaRPr>
          </a:p>
          <a:p>
            <a:pPr algn="ctr" eaLnBrk="0" hangingPunct="0"/>
            <a:r>
              <a:rPr kumimoji="0" lang="zh-TW" altLang="en-US" sz="1800" b="1">
                <a:solidFill>
                  <a:srgbClr val="0033CC"/>
                </a:solidFill>
              </a:rPr>
              <a:t>由</a:t>
            </a:r>
            <a:r>
              <a:rPr kumimoji="0" lang="en-US" altLang="zh-HK" sz="1800" b="1">
                <a:solidFill>
                  <a:srgbClr val="0033CC"/>
                </a:solidFill>
              </a:rPr>
              <a:t>20</a:t>
            </a:r>
            <a:r>
              <a:rPr kumimoji="0" lang="zh-TW" altLang="en-US" sz="1800" b="1">
                <a:solidFill>
                  <a:srgbClr val="0033CC"/>
                </a:solidFill>
              </a:rPr>
              <a:t>個增長至</a:t>
            </a:r>
            <a:endParaRPr kumimoji="0" lang="en-US" altLang="zh-TW" sz="1800" b="1">
              <a:solidFill>
                <a:srgbClr val="0033CC"/>
              </a:solidFill>
            </a:endParaRPr>
          </a:p>
          <a:p>
            <a:pPr algn="ctr" eaLnBrk="0" hangingPunct="0"/>
            <a:r>
              <a:rPr kumimoji="0" lang="zh-TW" altLang="en-US" sz="1800" b="1">
                <a:solidFill>
                  <a:srgbClr val="0033CC"/>
                </a:solidFill>
              </a:rPr>
              <a:t>超過</a:t>
            </a:r>
            <a:r>
              <a:rPr kumimoji="0" lang="en-US" altLang="zh-HK" sz="1800" b="1">
                <a:solidFill>
                  <a:srgbClr val="0033CC"/>
                </a:solidFill>
              </a:rPr>
              <a:t>8,000</a:t>
            </a:r>
            <a:r>
              <a:rPr kumimoji="0" lang="zh-TW" altLang="en-US" sz="1800" b="1">
                <a:solidFill>
                  <a:srgbClr val="0033CC"/>
                </a:solidFill>
              </a:rPr>
              <a:t>個</a:t>
            </a:r>
            <a:endParaRPr kumimoji="0" lang="en-US" altLang="zh-HK" sz="1800" b="1">
              <a:solidFill>
                <a:srgbClr val="0033CC"/>
              </a:solidFill>
            </a:endParaRPr>
          </a:p>
          <a:p>
            <a:pPr algn="ctr" eaLnBrk="0" hangingPunct="0"/>
            <a:endParaRPr kumimoji="0" lang="en-US" altLang="zh-HK" sz="1400"/>
          </a:p>
          <a:p>
            <a:pPr algn="ctr" eaLnBrk="0" hangingPunct="0"/>
            <a:r>
              <a:rPr kumimoji="0" lang="zh-TW" altLang="en-US" sz="1400" b="1" u="sng"/>
              <a:t>資料庫儲存量</a:t>
            </a:r>
            <a:endParaRPr kumimoji="0" lang="en-US" altLang="zh-HK" sz="1400" b="1" u="sng"/>
          </a:p>
          <a:p>
            <a:pPr algn="ctr" eaLnBrk="0" hangingPunct="0"/>
            <a:r>
              <a:rPr kumimoji="0" lang="zh-TW" altLang="en-US" sz="1400"/>
              <a:t>儲存</a:t>
            </a:r>
            <a:r>
              <a:rPr kumimoji="0" lang="zh-TW" altLang="en-US" sz="2000" b="1">
                <a:solidFill>
                  <a:srgbClr val="0033CC"/>
                </a:solidFill>
              </a:rPr>
              <a:t>逾</a:t>
            </a:r>
            <a:r>
              <a:rPr kumimoji="0" lang="en-US" altLang="zh-HK" sz="2000" b="1">
                <a:solidFill>
                  <a:srgbClr val="0033CC"/>
                </a:solidFill>
              </a:rPr>
              <a:t>6</a:t>
            </a:r>
            <a:r>
              <a:rPr kumimoji="0" lang="zh-TW" altLang="en-US" sz="2000" b="1">
                <a:solidFill>
                  <a:srgbClr val="0033CC"/>
                </a:solidFill>
              </a:rPr>
              <a:t>億</a:t>
            </a:r>
            <a:endParaRPr kumimoji="0" lang="en-US" altLang="zh-HK" sz="2000" b="1">
              <a:solidFill>
                <a:srgbClr val="0033CC"/>
              </a:solidFill>
            </a:endParaRPr>
          </a:p>
          <a:p>
            <a:pPr algn="ctr" eaLnBrk="0" hangingPunct="0"/>
            <a:r>
              <a:rPr kumimoji="0" lang="zh-TW" altLang="en-US" sz="2000" b="1">
                <a:solidFill>
                  <a:srgbClr val="0033CC"/>
                </a:solidFill>
              </a:rPr>
              <a:t>篇文章</a:t>
            </a:r>
            <a:endParaRPr kumimoji="0" lang="en-US" altLang="zh-TW" sz="2000" b="1">
              <a:solidFill>
                <a:srgbClr val="0033CC"/>
              </a:solidFill>
            </a:endParaRPr>
          </a:p>
          <a:p>
            <a:pPr algn="ctr" eaLnBrk="0" hangingPunct="0"/>
            <a:endParaRPr kumimoji="0" lang="en-US" altLang="zh-TW" sz="1400"/>
          </a:p>
          <a:p>
            <a:pPr algn="ctr" eaLnBrk="0" hangingPunct="0"/>
            <a:r>
              <a:rPr kumimoji="0" lang="zh-TW" altLang="en-US" sz="1400"/>
              <a:t>每天新增</a:t>
            </a:r>
            <a:endParaRPr kumimoji="0" lang="en-US" altLang="zh-HK" sz="1400"/>
          </a:p>
          <a:p>
            <a:pPr algn="ctr" eaLnBrk="0" hangingPunct="0"/>
            <a:r>
              <a:rPr kumimoji="0" lang="en-US" altLang="zh-HK" sz="2000" b="1">
                <a:solidFill>
                  <a:srgbClr val="0033CC"/>
                </a:solidFill>
              </a:rPr>
              <a:t>700,000</a:t>
            </a:r>
            <a:r>
              <a:rPr kumimoji="0" lang="zh-TW" altLang="en-US" sz="1400">
                <a:solidFill>
                  <a:srgbClr val="000000"/>
                </a:solidFill>
              </a:rPr>
              <a:t>篇文章</a:t>
            </a:r>
            <a:endParaRPr kumimoji="0" lang="en-US" altLang="zh-TW" sz="1400">
              <a:solidFill>
                <a:srgbClr val="000000"/>
              </a:solidFill>
            </a:endParaRPr>
          </a:p>
          <a:p>
            <a:pPr algn="ctr" eaLnBrk="0" hangingPunct="0"/>
            <a:endParaRPr kumimoji="0" lang="en-US" altLang="zh-HK" sz="1400"/>
          </a:p>
          <a:p>
            <a:pPr algn="ctr" eaLnBrk="0" hangingPunct="0"/>
            <a:r>
              <a:rPr kumimoji="0" lang="zh-TW" altLang="en-US" sz="1400" b="1" u="sng"/>
              <a:t>媒體種類</a:t>
            </a:r>
            <a:endParaRPr kumimoji="0" lang="en-US" altLang="zh-HK" sz="1400" b="1" u="sng"/>
          </a:p>
          <a:p>
            <a:pPr algn="ctr" eaLnBrk="0" hangingPunct="0"/>
            <a:r>
              <a:rPr kumimoji="0" lang="zh-TW" altLang="en-US" sz="1800" b="1">
                <a:solidFill>
                  <a:srgbClr val="0033CC"/>
                </a:solidFill>
              </a:rPr>
              <a:t>跨媒體，</a:t>
            </a:r>
            <a:endParaRPr kumimoji="0" lang="en-US" altLang="zh-TW" sz="1800" b="1">
              <a:solidFill>
                <a:srgbClr val="0033CC"/>
              </a:solidFill>
            </a:endParaRPr>
          </a:p>
          <a:p>
            <a:pPr algn="ctr" eaLnBrk="0" hangingPunct="0"/>
            <a:r>
              <a:rPr kumimoji="0" lang="zh-TW" altLang="en-US" sz="1400">
                <a:solidFill>
                  <a:srgbClr val="000000"/>
                </a:solidFill>
              </a:rPr>
              <a:t>不同種類的資料庫</a:t>
            </a:r>
            <a:endParaRPr kumimoji="0" lang="en-US" altLang="zh-HK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encrypted-tbn2.gstatic.com/images?q=tbn:ANd9GcRmIxtPMYiBjwbmg2-AtOOBg0L1LTD-PRd02nR2jKw6BSgccSK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3124200"/>
            <a:ext cx="1586151" cy="12954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8194" name="Rectangle 2"/>
          <p:cNvSpPr txBox="1">
            <a:spLocks noChangeArrowheads="1"/>
          </p:cNvSpPr>
          <p:nvPr/>
        </p:nvSpPr>
        <p:spPr bwMode="auto">
          <a:xfrm>
            <a:off x="393700" y="457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j-cs"/>
              </a:rPr>
              <a:t>慧科優勢</a:t>
            </a:r>
            <a:endParaRPr kumimoji="0"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j-cs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762000" y="1219200"/>
          <a:ext cx="7620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rgbClr val="595959"/>
                </a:solidFill>
                <a:ea typeface="新細明體" pitchFamily="18" charset="-120"/>
              </a:rPr>
              <a:t>大中華最大中文新聞資料庫</a:t>
            </a:r>
            <a:r>
              <a:rPr lang="en-US" altLang="zh-TW" sz="3600" b="1" smtClean="0">
                <a:solidFill>
                  <a:srgbClr val="595959"/>
                </a:solidFill>
                <a:ea typeface="新細明體" pitchFamily="18" charset="-120"/>
              </a:rPr>
              <a:t/>
            </a:r>
            <a:br>
              <a:rPr lang="en-US" altLang="zh-TW" sz="3600" b="1" smtClean="0">
                <a:solidFill>
                  <a:srgbClr val="595959"/>
                </a:solidFill>
                <a:ea typeface="新細明體" pitchFamily="18" charset="-120"/>
              </a:rPr>
            </a:br>
            <a:r>
              <a:rPr lang="zh-TW" altLang="en-US" sz="3600" b="1" smtClean="0">
                <a:solidFill>
                  <a:srgbClr val="595959"/>
                </a:solidFill>
                <a:ea typeface="新細明體" pitchFamily="18" charset="-120"/>
              </a:rPr>
              <a:t>覆蓋逾千份大中華及海外主要報章雜誌</a:t>
            </a:r>
            <a:endParaRPr lang="en-US" altLang="zh-TW" sz="3600" b="1" smtClean="0">
              <a:solidFill>
                <a:srgbClr val="595959"/>
              </a:solidFill>
              <a:ea typeface="新細明體" pitchFamily="18" charset="-120"/>
            </a:endParaRPr>
          </a:p>
        </p:txBody>
      </p:sp>
      <p:pic>
        <p:nvPicPr>
          <p:cNvPr id="2054" name="Picture 78" descr="M:\HK_MKT\Content\CP logos\i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5097463"/>
            <a:ext cx="19034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8" descr="tw_udnu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8163" y="2617788"/>
            <a:ext cx="6445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9" descr="Nanyang Siang Pau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5643563"/>
            <a:ext cx="7508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0" descr="ST masthe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6913" y="5632450"/>
            <a:ext cx="1905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1" descr="BT(WE) masthea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5788" y="5956300"/>
            <a:ext cx="19034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2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5900" y="4014788"/>
            <a:ext cx="749300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60" name="Picture 24" descr="sinche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05588" y="4699000"/>
            <a:ext cx="85883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5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98925" y="3352800"/>
            <a:ext cx="7016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5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96075" y="3125788"/>
            <a:ext cx="9604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16" descr="mc_mc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81925" y="4097338"/>
            <a:ext cx="977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81925" y="2644775"/>
            <a:ext cx="9048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18" descr="中國報網站 ChinaPress dotCom - 返回主頁">
            <a:hlinkClick r:id="rId16" action="ppaction://hlinkfil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3175" y="4621213"/>
            <a:ext cx="11922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10513" y="3022600"/>
            <a:ext cx="7620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61300" y="3348038"/>
            <a:ext cx="7588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1" descr="C:\Documents and Settings\agnesau\Desktop\New Folder (3)\mc_mpd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53213" y="3509963"/>
            <a:ext cx="104616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970463" y="1447800"/>
            <a:ext cx="6699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3463925" y="1817688"/>
          <a:ext cx="390525" cy="590550"/>
        </p:xfrm>
        <a:graphic>
          <a:graphicData uri="http://schemas.openxmlformats.org/presentationml/2006/ole">
            <p:oleObj spid="_x0000_s2050" name="點陣圖影像" r:id="rId22" imgW="380852" imgH="666667" progId="PBrush">
              <p:embed/>
            </p:oleObj>
          </a:graphicData>
        </a:graphic>
      </p:graphicFrame>
      <p:pic>
        <p:nvPicPr>
          <p:cNvPr id="2070" name="Picture 11" descr="hkcd_logo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19400" y="3255963"/>
            <a:ext cx="3429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12" descr="nextmagazin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210050" y="1471613"/>
            <a:ext cx="450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2" descr="hket"/>
          <p:cNvPicPr>
            <a:picLocks noChangeAspect="1" noChangeArrowheads="1"/>
          </p:cNvPicPr>
          <p:nvPr/>
        </p:nvPicPr>
        <p:blipFill>
          <a:blip r:embed="rId25" cstate="print">
            <a:lum contrast="18000"/>
          </a:blip>
          <a:srcRect/>
          <a:stretch>
            <a:fillRect/>
          </a:stretch>
        </p:blipFill>
        <p:spPr bwMode="auto">
          <a:xfrm>
            <a:off x="1757363" y="2125663"/>
            <a:ext cx="9144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3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38175" y="3509963"/>
            <a:ext cx="7413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3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956175" y="2392363"/>
            <a:ext cx="7937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35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979988" y="301625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36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879600" y="1817688"/>
            <a:ext cx="635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37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070350" y="1952625"/>
            <a:ext cx="7318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9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630863" y="2914650"/>
            <a:ext cx="793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40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508125" y="3549650"/>
            <a:ext cx="10064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41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876800" y="3459163"/>
            <a:ext cx="16462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42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60400" y="2176463"/>
            <a:ext cx="8524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43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605588" y="1492250"/>
            <a:ext cx="7921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46"/>
          <p:cNvGraphicFramePr>
            <a:graphicFrameLocks noChangeAspect="1"/>
          </p:cNvGraphicFramePr>
          <p:nvPr/>
        </p:nvGraphicFramePr>
        <p:xfrm>
          <a:off x="2914650" y="1817688"/>
          <a:ext cx="354013" cy="611187"/>
        </p:xfrm>
        <a:graphic>
          <a:graphicData uri="http://schemas.openxmlformats.org/presentationml/2006/ole">
            <p:oleObj spid="_x0000_s2051" name="Photo Editor 影像" r:id="rId36" imgW="1448002" imgH="3057143" progId="">
              <p:embed/>
            </p:oleObj>
          </a:graphicData>
        </a:graphic>
      </p:graphicFrame>
      <p:pic>
        <p:nvPicPr>
          <p:cNvPr id="2083" name="Picture 47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12775" y="1457325"/>
            <a:ext cx="19240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48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854325" y="1457325"/>
            <a:ext cx="8683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5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842963" y="1817688"/>
            <a:ext cx="5095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54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914650" y="2536825"/>
            <a:ext cx="8540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55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20725" y="2587625"/>
            <a:ext cx="58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56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914650" y="2895600"/>
            <a:ext cx="8540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59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762625" y="1547813"/>
            <a:ext cx="487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60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20725" y="2998788"/>
            <a:ext cx="7318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2" name="Object 61"/>
          <p:cNvGraphicFramePr>
            <a:graphicFrameLocks noChangeAspect="1"/>
          </p:cNvGraphicFramePr>
          <p:nvPr/>
        </p:nvGraphicFramePr>
        <p:xfrm>
          <a:off x="1817688" y="2690813"/>
          <a:ext cx="976312" cy="214312"/>
        </p:xfrm>
        <a:graphic>
          <a:graphicData uri="http://schemas.openxmlformats.org/presentationml/2006/ole">
            <p:oleObj spid="_x0000_s2052" name="Bitmap Image" r:id="rId45" imgW="2219635" imgH="590476" progId="PBrush">
              <p:embed/>
            </p:oleObj>
          </a:graphicData>
        </a:graphic>
      </p:graphicFrame>
      <p:pic>
        <p:nvPicPr>
          <p:cNvPr id="2091" name="Picture 15" descr="logo-tkp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3352800" y="3316288"/>
            <a:ext cx="609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68" descr="tvb.com">
            <a:hlinkClick r:id="rId47"/>
          </p:cNvPr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5092700" y="2046288"/>
            <a:ext cx="1096963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40" descr="D:\Raynor\1st job\4 CAB\CP Logo\SH\sh_whb.jp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4013200" y="2362200"/>
            <a:ext cx="7731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4" name="Picture 121" descr="China Daily HK edit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013200" y="2765425"/>
            <a:ext cx="7223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50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1600200" y="3052763"/>
            <a:ext cx="974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57200" y="4038600"/>
            <a:ext cx="5784430" cy="2209800"/>
            <a:chOff x="144" y="613"/>
            <a:chExt cx="5452" cy="2866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52" name="Picture 38" descr="D:\Raynor\1st job\4 CAB\CP Logo\BJ\bj_econ.gif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04" y="1104"/>
              <a:ext cx="576" cy="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53" name="Picture 26" descr="D:\Raynor\1st job\4 CAB\CP Logo\BJ\bj_km.jpg"/>
            <p:cNvPicPr>
              <a:picLocks noChangeArrowheads="1"/>
            </p:cNvPicPr>
            <p:nvPr/>
          </p:nvPicPr>
          <p:blipFill>
            <a:blip r:embed="rId5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003" y="737"/>
              <a:ext cx="632" cy="2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54" name="Picture 32" descr="D:\Raynor\1st job\4 CAB\CP Logo\sc_scdaily.jpg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76" y="1675"/>
              <a:ext cx="534" cy="2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55" name="Picture 34" descr="D:\Raynor\1st job\4 CAB\CP Logo\BJ\bj_jrsb.jpg"/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776" y="3156"/>
              <a:ext cx="859" cy="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56" name="Picture 41" descr="D:\Raynor\1st job\4 CAB\CP Logo\SH\sh_xmwb.jpg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107" y="755"/>
              <a:ext cx="632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57" name="Picture 44" descr="D:\Raynor\1st job\4 CAB\CP Logo\GD\gzrb.jpg"/>
            <p:cNvPicPr>
              <a:picLocks noChangeArrowheads="1"/>
            </p:cNvPicPr>
            <p:nvPr/>
          </p:nvPicPr>
          <p:blipFill>
            <a:blip r:embed="rId57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70" y="1655"/>
              <a:ext cx="826" cy="3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58" name="Picture 35" descr="D:\Raynor\1st job\4 CAB\CP Logo\zj_zjdaily.jpg"/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60" y="1166"/>
              <a:ext cx="583" cy="2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59" name="Picture 34" descr="D:\Raynor\xxsb.jpg"/>
            <p:cNvPicPr>
              <a:picLocks noChangeArrowheads="1"/>
            </p:cNvPicPr>
            <p:nvPr/>
          </p:nvPicPr>
          <p:blipFill>
            <a:blip r:embed="rId5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248" y="3216"/>
              <a:ext cx="535" cy="2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60" name="Picture 35" descr="D:\Raynor\zj_zjqjwb.jpg"/>
            <p:cNvPicPr>
              <a:picLocks noChangeAspect="1" noChangeArrowheads="1"/>
            </p:cNvPicPr>
            <p:nvPr/>
          </p:nvPicPr>
          <p:blipFill>
            <a:blip r:embed="rId60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942" y="1200"/>
              <a:ext cx="681" cy="2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61" name="Picture 38" descr="D:\Raynor\bj_chinabus.jpg"/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073" y="2173"/>
              <a:ext cx="789" cy="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62" name="Picture 42" descr="D:\Raynor\sz_zjsb.jpg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972" y="2825"/>
              <a:ext cx="486" cy="5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63" name="Picture 38" descr="C:\Documents and Settings\wisers\桌面\新世纪周刊.jpg"/>
            <p:cNvPicPr>
              <a:picLocks noChangeAspect="1" noChangeArrowheads="1"/>
            </p:cNvPicPr>
            <p:nvPr/>
          </p:nvPicPr>
          <p:blipFill>
            <a:blip r:embed="rId6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732" y="2716"/>
              <a:ext cx="947" cy="2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64" name="Picture 33" descr="D:\Raynor\新华社.jpg"/>
            <p:cNvPicPr>
              <a:picLocks noChangeAspect="1" noChangeArrowheads="1"/>
            </p:cNvPicPr>
            <p:nvPr/>
          </p:nvPicPr>
          <p:blipFill>
            <a:blip r:embed="rId6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786" y="613"/>
              <a:ext cx="506" cy="5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65" name="Picture 9" descr="D:\Raynor\1st job\4 CAB\CP Logo\GD\gd_nfjjb.jpg"/>
            <p:cNvPicPr>
              <a:picLocks noChangeAspect="1" noChangeArrowheads="1"/>
            </p:cNvPicPr>
            <p:nvPr/>
          </p:nvPicPr>
          <p:blipFill>
            <a:blip r:embed="rId6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88" y="2784"/>
              <a:ext cx="642" cy="1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66" name="Picture 35" descr="D:\Raynor\1st job\4 CAB\CP Logo\hu_hbdaily.jpg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021" y="1664"/>
              <a:ext cx="575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67" name="Picture 36" descr="D:\Raynor\1st job\4 CAB\CP Logo\BJ\中国新闻网.jpg"/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44" y="672"/>
              <a:ext cx="721" cy="2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68" name="Picture 39" descr="D:\Raynor\1st job\4 CAB\CP Logo\BJ\bj_cbt.jpg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926" y="2784"/>
              <a:ext cx="209" cy="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69" name="Picture 42" descr="D:\Raynor\1st job\4 CAB\CP Logo\GD\gd_nfd.jpg"/>
            <p:cNvPicPr>
              <a:picLocks noChangeAspect="1" noChangeArrowheads="1"/>
            </p:cNvPicPr>
            <p:nvPr/>
          </p:nvPicPr>
          <p:blipFill>
            <a:blip r:embed="rId6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44" y="1728"/>
              <a:ext cx="692" cy="2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70" name="Picture 43" descr="D:\Raynor\1st job\4 CAB\CP Logo\GD\gd_nfdsb.jpg"/>
            <p:cNvPicPr>
              <a:picLocks noChangeArrowheads="1"/>
            </p:cNvPicPr>
            <p:nvPr/>
          </p:nvPicPr>
          <p:blipFill>
            <a:blip r:embed="rId70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44" y="1200"/>
              <a:ext cx="734" cy="2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71" name="Picture 45" descr="D:\Raynor\1st job\4 CAB\CP Logo\GD\gd_ycwb.jpg"/>
            <p:cNvPicPr>
              <a:picLocks noChangeAspect="1" noChangeArrowheads="1"/>
            </p:cNvPicPr>
            <p:nvPr/>
          </p:nvPicPr>
          <p:blipFill>
            <a:blip r:embed="rId71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52" y="1728"/>
              <a:ext cx="511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72" name="Picture 36" descr="D:\Raynor\hu_hbdtimes.jpg"/>
            <p:cNvPicPr>
              <a:picLocks noChangeAspect="1" noChangeArrowheads="1"/>
            </p:cNvPicPr>
            <p:nvPr/>
          </p:nvPicPr>
          <p:blipFill>
            <a:blip r:embed="rId7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806" y="3191"/>
              <a:ext cx="692" cy="2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73" name="Picture 37" descr="D:\Raynor\sh_jfdaily.jpg"/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457" y="2745"/>
              <a:ext cx="632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74" name="Picture 40" descr="D:\Raynor\sh_shsecur.jpg"/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40" y="3216"/>
              <a:ext cx="692" cy="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75" name="Picture 41" descr="D:\Raynor\mrjj.jpg"/>
            <p:cNvPicPr>
              <a:picLocks noChangeAspect="1" noChangeArrowheads="1"/>
            </p:cNvPicPr>
            <p:nvPr/>
          </p:nvPicPr>
          <p:blipFill>
            <a:blip r:embed="rId7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056" y="2214"/>
              <a:ext cx="506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76" name="Picture 43" descr="D:\Raynor\zqrb.jpg"/>
            <p:cNvPicPr>
              <a:picLocks noChangeAspect="1" noChangeArrowheads="1"/>
            </p:cNvPicPr>
            <p:nvPr/>
          </p:nvPicPr>
          <p:blipFill>
            <a:blip r:embed="rId7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008" y="2195"/>
              <a:ext cx="728" cy="2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77" name="Picture 34" descr="C:\Documents and Settings\wisers\桌面\人民日报海外.jpg"/>
            <p:cNvPicPr>
              <a:picLocks noChangeAspect="1" noChangeArrowheads="1"/>
            </p:cNvPicPr>
            <p:nvPr/>
          </p:nvPicPr>
          <p:blipFill>
            <a:blip r:embed="rId77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20" y="669"/>
              <a:ext cx="691" cy="2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78" name="Picture 35" descr="D:\Raynor\Content Manage Job\媒体资料\Logo\中国证券.jpg"/>
            <p:cNvPicPr>
              <a:picLocks noChangeAspect="1" noChangeArrowheads="1"/>
            </p:cNvPicPr>
            <p:nvPr/>
          </p:nvPicPr>
          <p:blipFill>
            <a:blip r:embed="rId7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42" y="2200"/>
              <a:ext cx="1036" cy="3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79" name="Picture 36" descr="D:\Raynor\Content Manage Job\媒体资料\Logo\第一财经2.jpg"/>
            <p:cNvPicPr>
              <a:picLocks noChangeAspect="1" noChangeArrowheads="1"/>
            </p:cNvPicPr>
            <p:nvPr/>
          </p:nvPicPr>
          <p:blipFill>
            <a:blip r:embed="rId7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53" y="2189"/>
              <a:ext cx="575" cy="2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80" name="Picture 39" descr="D:\Raynor\Content Manage Job\媒体资料\Logo\新财富.jpg"/>
            <p:cNvPicPr>
              <a:picLocks noChangeAspect="1" noChangeArrowheads="1"/>
            </p:cNvPicPr>
            <p:nvPr/>
          </p:nvPicPr>
          <p:blipFill>
            <a:blip r:embed="rId80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250" y="2674"/>
              <a:ext cx="432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81" name="Picture 40" descr="D:\Raynor\Content Manage Job\媒体资料\Logo\经济观察报.jpg"/>
            <p:cNvPicPr>
              <a:picLocks noChangeAspect="1" noChangeArrowheads="1"/>
            </p:cNvPicPr>
            <p:nvPr/>
          </p:nvPicPr>
          <p:blipFill>
            <a:blip r:embed="rId81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92" y="2208"/>
              <a:ext cx="675" cy="2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82" name="Picture 37" descr="M:\HK_MKT\Content\CP logos\bj_youth.jpg"/>
            <p:cNvPicPr>
              <a:picLocks noChangeAspect="1" noChangeArrowheads="1"/>
            </p:cNvPicPr>
            <p:nvPr/>
          </p:nvPicPr>
          <p:blipFill>
            <a:blip r:embed="rId8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936" y="1728"/>
              <a:ext cx="729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83" name="Picture 44" descr="gming">
              <a:hlinkClick r:id="rId83"/>
            </p:cNvPr>
            <p:cNvPicPr>
              <a:picLocks noChangeAspect="1" noChangeArrowheads="1"/>
            </p:cNvPicPr>
            <p:nvPr/>
          </p:nvPicPr>
          <p:blipFill>
            <a:blip r:embed="rId8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838" y="1286"/>
              <a:ext cx="709" cy="1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84" name="Picture 50" descr="M:\HK_MKT\Content\CP logos\gd_szdaily.jpg"/>
            <p:cNvPicPr>
              <a:picLocks noChangeAspect="1" noChangeArrowheads="1"/>
            </p:cNvPicPr>
            <p:nvPr/>
          </p:nvPicPr>
          <p:blipFill>
            <a:blip r:embed="rId8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875" y="1253"/>
              <a:ext cx="729" cy="2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pic>
          <p:nvPicPr>
            <p:cNvPr id="85" name="Picture 51" descr="M:\HK_MKT\Content\CP logos\sh_shdaily.jpg"/>
            <p:cNvPicPr>
              <a:picLocks noChangeAspect="1" noChangeArrowheads="1"/>
            </p:cNvPicPr>
            <p:nvPr/>
          </p:nvPicPr>
          <p:blipFill>
            <a:blip r:embed="rId8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445" y="778"/>
              <a:ext cx="947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</p:grpSp>
      <p:pic>
        <p:nvPicPr>
          <p:cNvPr id="2097" name="Picture 6"/>
          <p:cNvPicPr>
            <a:picLocks noChangeAspect="1" noChangeArrowheads="1"/>
          </p:cNvPicPr>
          <p:nvPr/>
        </p:nvPicPr>
        <p:blipFill>
          <a:blip r:embed="rId87" cstate="print"/>
          <a:srcRect/>
          <a:stretch>
            <a:fillRect/>
          </a:stretch>
        </p:blipFill>
        <p:spPr bwMode="auto">
          <a:xfrm>
            <a:off x="7623175" y="1849438"/>
            <a:ext cx="990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7"/>
          <p:cNvPicPr>
            <a:picLocks noChangeAspect="1" noChangeArrowheads="1"/>
          </p:cNvPicPr>
          <p:nvPr/>
        </p:nvPicPr>
        <p:blipFill>
          <a:blip r:embed="rId88" cstate="print"/>
          <a:srcRect/>
          <a:stretch>
            <a:fillRect/>
          </a:stretch>
        </p:blipFill>
        <p:spPr bwMode="auto">
          <a:xfrm>
            <a:off x="6557963" y="1851025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8"/>
          <p:cNvPicPr>
            <a:picLocks noChangeAspect="1" noChangeArrowheads="1"/>
          </p:cNvPicPr>
          <p:nvPr/>
        </p:nvPicPr>
        <p:blipFill>
          <a:blip r:embed="rId89" cstate="print"/>
          <a:srcRect/>
          <a:stretch>
            <a:fillRect/>
          </a:stretch>
        </p:blipFill>
        <p:spPr bwMode="auto">
          <a:xfrm>
            <a:off x="6500813" y="2217738"/>
            <a:ext cx="14573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27" descr="tw_winwin"/>
          <p:cNvPicPr>
            <a:picLocks noChangeAspect="1" noChangeArrowheads="1"/>
          </p:cNvPicPr>
          <p:nvPr/>
        </p:nvPicPr>
        <p:blipFill>
          <a:blip r:embed="rId90" cstate="print"/>
          <a:srcRect/>
          <a:stretch>
            <a:fillRect/>
          </a:stretch>
        </p:blipFill>
        <p:spPr bwMode="auto">
          <a:xfrm>
            <a:off x="7688263" y="1395413"/>
            <a:ext cx="90805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Impac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Impac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32580</TotalTime>
  <Words>1623</Words>
  <Application>Microsoft Office PowerPoint</Application>
  <PresentationFormat>如螢幕大小 (4:3)</PresentationFormat>
  <Paragraphs>351</Paragraphs>
  <Slides>37</Slides>
  <Notes>10</Notes>
  <HiddenSlides>0</HiddenSlides>
  <MMClips>0</MMClips>
  <ScaleCrop>false</ScaleCrop>
  <HeadingPairs>
    <vt:vector size="8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37</vt:i4>
      </vt:variant>
    </vt:vector>
  </HeadingPairs>
  <TitlesOfParts>
    <vt:vector size="61" baseType="lpstr">
      <vt:lpstr>Arial Narrow</vt:lpstr>
      <vt:lpstr>新細明體</vt:lpstr>
      <vt:lpstr>Arial</vt:lpstr>
      <vt:lpstr>Impact</vt:lpstr>
      <vt:lpstr>Calibri</vt:lpstr>
      <vt:lpstr>Arial Black</vt:lpstr>
      <vt:lpstr>Arial Unicode MS</vt:lpstr>
      <vt:lpstr>Ming(for ISO10646)</vt:lpstr>
      <vt:lpstr>標楷體</vt:lpstr>
      <vt:lpstr>細明體</vt:lpstr>
      <vt:lpstr>超研澤特明</vt:lpstr>
      <vt:lpstr>Adobe Gothic Std B</vt:lpstr>
      <vt:lpstr>微軟正黑體</vt:lpstr>
      <vt:lpstr>Times New Roman</vt:lpstr>
      <vt:lpstr>Wingdings</vt:lpstr>
      <vt:lpstr>SimSun</vt:lpstr>
      <vt:lpstr>微軟正黑體.</vt:lpstr>
      <vt:lpstr>1_Custom Design</vt:lpstr>
      <vt:lpstr>Office Theme</vt:lpstr>
      <vt:lpstr>2_Custom Design</vt:lpstr>
      <vt:lpstr>點陣圖影像</vt:lpstr>
      <vt:lpstr>Photo Editor 影像</vt:lpstr>
      <vt:lpstr>Bitmap Image</vt:lpstr>
      <vt:lpstr>PhotoImpact</vt:lpstr>
      <vt:lpstr>  CONCERT 2014年上半年教育訓練 2014 慧科大中華新聞網 WiseNews 及 WiseSearch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大中華最大中文新聞資料庫 覆蓋逾千份大中華及海外主要報章雜誌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WiseNews瀏覽新聞 操作說明</vt:lpstr>
      <vt:lpstr>WiseNews瀏覽新聞 操作說明</vt:lpstr>
      <vt:lpstr>WiseNews瀏覽新聞 操作說明</vt:lpstr>
      <vt:lpstr>WiseNews瀏覽新聞 操作說明</vt:lpstr>
      <vt:lpstr>投影片 22</vt:lpstr>
      <vt:lpstr>投影片 23</vt:lpstr>
      <vt:lpstr>平台切換</vt:lpstr>
      <vt:lpstr>WiseSearch新聞搜尋 — 搜尋</vt:lpstr>
      <vt:lpstr>WiseSearch新聞搜尋 — 閱讀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 Q &amp; A</vt:lpstr>
    </vt:vector>
  </TitlesOfParts>
  <Company>Origin X Creative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Huang</dc:creator>
  <cp:lastModifiedBy>Claire</cp:lastModifiedBy>
  <cp:revision>2140</cp:revision>
  <cp:lastPrinted>2013-08-22T02:31:31Z</cp:lastPrinted>
  <dcterms:created xsi:type="dcterms:W3CDTF">2004-06-10T05:32:22Z</dcterms:created>
  <dcterms:modified xsi:type="dcterms:W3CDTF">2014-04-14T11:15:25Z</dcterms:modified>
</cp:coreProperties>
</file>