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71" r:id="rId4"/>
    <p:sldId id="283" r:id="rId5"/>
    <p:sldId id="284" r:id="rId6"/>
    <p:sldId id="285" r:id="rId7"/>
    <p:sldId id="286" r:id="rId8"/>
    <p:sldId id="260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7" r:id="rId19"/>
    <p:sldId id="270" r:id="rId20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-115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F3718-D386-466D-92EE-7183B6FF29DE}" type="datetimeFigureOut">
              <a:rPr lang="zh-TW" altLang="en-US" smtClean="0"/>
              <a:t>2018/1/16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956A8-2764-417F-9D97-B93743A98AD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8950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F3718-D386-466D-92EE-7183B6FF29DE}" type="datetimeFigureOut">
              <a:rPr lang="zh-TW" altLang="en-US" smtClean="0"/>
              <a:t>2018/1/16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956A8-2764-417F-9D97-B93743A98AD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1651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F3718-D386-466D-92EE-7183B6FF29DE}" type="datetimeFigureOut">
              <a:rPr lang="zh-TW" altLang="en-US" smtClean="0"/>
              <a:t>2018/1/16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956A8-2764-417F-9D97-B93743A98AD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43188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F3718-D386-466D-92EE-7183B6FF29DE}" type="datetimeFigureOut">
              <a:rPr lang="zh-TW" altLang="en-US" smtClean="0"/>
              <a:t>2018/1/16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956A8-2764-417F-9D97-B93743A98AD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8845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F3718-D386-466D-92EE-7183B6FF29DE}" type="datetimeFigureOut">
              <a:rPr lang="zh-TW" altLang="en-US" smtClean="0"/>
              <a:t>2018/1/16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956A8-2764-417F-9D97-B93743A98AD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30207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F3718-D386-466D-92EE-7183B6FF29DE}" type="datetimeFigureOut">
              <a:rPr lang="zh-TW" altLang="en-US" smtClean="0"/>
              <a:t>2018/1/16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956A8-2764-417F-9D97-B93743A98AD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47702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F3718-D386-466D-92EE-7183B6FF29DE}" type="datetimeFigureOut">
              <a:rPr lang="zh-TW" altLang="en-US" smtClean="0"/>
              <a:t>2018/1/16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956A8-2764-417F-9D97-B93743A98AD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7700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F3718-D386-466D-92EE-7183B6FF29DE}" type="datetimeFigureOut">
              <a:rPr lang="zh-TW" altLang="en-US" smtClean="0"/>
              <a:t>2018/1/16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956A8-2764-417F-9D97-B93743A98AD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19459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F3718-D386-466D-92EE-7183B6FF29DE}" type="datetimeFigureOut">
              <a:rPr lang="zh-TW" altLang="en-US" smtClean="0"/>
              <a:t>2018/1/16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956A8-2764-417F-9D97-B93743A98AD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6976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F3718-D386-466D-92EE-7183B6FF29DE}" type="datetimeFigureOut">
              <a:rPr lang="zh-TW" altLang="en-US" smtClean="0"/>
              <a:t>2018/1/16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956A8-2764-417F-9D97-B93743A98AD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2709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F3718-D386-466D-92EE-7183B6FF29DE}" type="datetimeFigureOut">
              <a:rPr lang="zh-TW" altLang="en-US" smtClean="0"/>
              <a:t>2018/1/16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956A8-2764-417F-9D97-B93743A98AD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5281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FF3718-D386-466D-92EE-7183B6FF29DE}" type="datetimeFigureOut">
              <a:rPr lang="zh-TW" altLang="en-US" smtClean="0"/>
              <a:t>2018/1/16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D956A8-2764-417F-9D97-B93743A98AD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07032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edu.medici.tv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200" y="1988840"/>
            <a:ext cx="7402216" cy="3103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827584" y="548680"/>
            <a:ext cx="7488832" cy="792088"/>
          </a:xfrm>
        </p:spPr>
        <p:txBody>
          <a:bodyPr>
            <a:normAutofit fontScale="90000"/>
          </a:bodyPr>
          <a:lstStyle/>
          <a:p>
            <a:r>
              <a:rPr lang="en-US" altLang="zh-TW" sz="6600" dirty="0" smtClean="0"/>
              <a:t>medici</a:t>
            </a:r>
            <a:r>
              <a:rPr lang="en-US" altLang="zh-TW" sz="6600" dirty="0" smtClean="0">
                <a:solidFill>
                  <a:srgbClr val="FF0000"/>
                </a:solidFill>
              </a:rPr>
              <a:t>.</a:t>
            </a:r>
            <a:r>
              <a:rPr lang="en-US" altLang="zh-TW" sz="6600" dirty="0" smtClean="0"/>
              <a:t>tv  EDU </a:t>
            </a:r>
            <a:r>
              <a:rPr lang="zh-TW" altLang="en-US" sz="49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使用指引</a:t>
            </a:r>
            <a:endParaRPr lang="zh-TW" altLang="en-US" sz="49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9" name="直線接點 8"/>
          <p:cNvCxnSpPr/>
          <p:nvPr/>
        </p:nvCxnSpPr>
        <p:spPr>
          <a:xfrm>
            <a:off x="4139952" y="692696"/>
            <a:ext cx="0" cy="57606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5373216"/>
            <a:ext cx="4191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421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457200" y="274638"/>
            <a:ext cx="8229600" cy="63408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200" dirty="0" smtClean="0"/>
              <a:t>播放</a:t>
            </a:r>
            <a:r>
              <a:rPr lang="en-US" altLang="zh-TW" sz="3200" dirty="0" smtClean="0"/>
              <a:t>…(1)</a:t>
            </a:r>
            <a:endParaRPr lang="zh-TW" altLang="en-US" sz="3200" dirty="0"/>
          </a:p>
        </p:txBody>
      </p:sp>
      <p:sp>
        <p:nvSpPr>
          <p:cNvPr id="11" name="矩形 10"/>
          <p:cNvSpPr/>
          <p:nvPr/>
        </p:nvSpPr>
        <p:spPr>
          <a:xfrm>
            <a:off x="1084296" y="1605830"/>
            <a:ext cx="967423" cy="4550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/>
          <p:cNvSpPr txBox="1"/>
          <p:nvPr/>
        </p:nvSpPr>
        <p:spPr>
          <a:xfrm>
            <a:off x="179512" y="1605830"/>
            <a:ext cx="904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 smtClean="0">
                <a:solidFill>
                  <a:srgbClr val="FF0000"/>
                </a:solidFill>
              </a:rPr>
              <a:t>571</a:t>
            </a:r>
            <a:r>
              <a:rPr lang="zh-TW" altLang="en-US" sz="1200" dirty="0" smtClean="0">
                <a:solidFill>
                  <a:srgbClr val="FF0000"/>
                </a:solidFill>
              </a:rPr>
              <a:t>部</a:t>
            </a:r>
            <a:endParaRPr lang="en-US" altLang="zh-TW" sz="1200" dirty="0" smtClean="0">
              <a:solidFill>
                <a:srgbClr val="FF0000"/>
              </a:solidFill>
            </a:endParaRPr>
          </a:p>
          <a:p>
            <a:r>
              <a:rPr lang="zh-TW" altLang="en-US" sz="1200" dirty="0">
                <a:solidFill>
                  <a:srgbClr val="FF0000"/>
                </a:solidFill>
              </a:rPr>
              <a:t>直播</a:t>
            </a:r>
            <a:r>
              <a:rPr lang="en-US" altLang="zh-TW" sz="1200" dirty="0" smtClean="0">
                <a:solidFill>
                  <a:srgbClr val="FF0000"/>
                </a:solidFill>
              </a:rPr>
              <a:t>/</a:t>
            </a:r>
            <a:r>
              <a:rPr lang="zh-TW" altLang="en-US" sz="1200" dirty="0" smtClean="0">
                <a:solidFill>
                  <a:srgbClr val="FF0000"/>
                </a:solidFill>
              </a:rPr>
              <a:t>重播</a:t>
            </a:r>
            <a:endParaRPr lang="zh-TW" altLang="en-US" sz="1200" dirty="0">
              <a:solidFill>
                <a:srgbClr val="FF0000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79512" y="2175247"/>
            <a:ext cx="9047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 smtClean="0">
                <a:solidFill>
                  <a:srgbClr val="FF0000"/>
                </a:solidFill>
              </a:rPr>
              <a:t>作曲家</a:t>
            </a:r>
            <a:r>
              <a:rPr lang="en-US" altLang="zh-TW" sz="1000" dirty="0" smtClean="0">
                <a:solidFill>
                  <a:srgbClr val="FF0000"/>
                </a:solidFill>
              </a:rPr>
              <a:t>(</a:t>
            </a:r>
            <a:r>
              <a:rPr lang="zh-TW" altLang="en-US" sz="1000" dirty="0" smtClean="0">
                <a:solidFill>
                  <a:srgbClr val="FF0000"/>
                </a:solidFill>
              </a:rPr>
              <a:t>以影片數排序</a:t>
            </a:r>
            <a:r>
              <a:rPr lang="en-US" altLang="zh-TW" sz="1000" dirty="0" smtClean="0">
                <a:solidFill>
                  <a:srgbClr val="FF0000"/>
                </a:solidFill>
              </a:rPr>
              <a:t>)</a:t>
            </a:r>
            <a:endParaRPr lang="zh-TW" altLang="en-US" sz="1000" dirty="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40768"/>
            <a:ext cx="8964298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179512" y="1836662"/>
            <a:ext cx="936104" cy="3385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7164288" y="242088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曲目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4932040" y="5928739"/>
            <a:ext cx="1656184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50" dirty="0" smtClean="0">
                <a:solidFill>
                  <a:srgbClr val="FF0000"/>
                </a:solidFill>
              </a:rPr>
              <a:t>影片長度</a:t>
            </a:r>
            <a:r>
              <a:rPr lang="en-US" altLang="zh-TW" sz="850" dirty="0" smtClean="0">
                <a:solidFill>
                  <a:srgbClr val="FF0000"/>
                </a:solidFill>
              </a:rPr>
              <a:t>/</a:t>
            </a:r>
            <a:r>
              <a:rPr lang="zh-TW" altLang="en-US" sz="850" dirty="0" smtClean="0">
                <a:solidFill>
                  <a:srgbClr val="FF0000"/>
                </a:solidFill>
              </a:rPr>
              <a:t>畫質</a:t>
            </a:r>
            <a:r>
              <a:rPr lang="en-US" altLang="zh-TW" sz="850" dirty="0" smtClean="0">
                <a:solidFill>
                  <a:srgbClr val="FF0000"/>
                </a:solidFill>
              </a:rPr>
              <a:t>/</a:t>
            </a:r>
            <a:r>
              <a:rPr lang="zh-TW" altLang="en-US" sz="850" dirty="0" smtClean="0">
                <a:solidFill>
                  <a:srgbClr val="FF0000"/>
                </a:solidFill>
              </a:rPr>
              <a:t>音量</a:t>
            </a:r>
            <a:r>
              <a:rPr lang="en-US" altLang="zh-TW" sz="850" dirty="0" smtClean="0">
                <a:solidFill>
                  <a:srgbClr val="FF0000"/>
                </a:solidFill>
              </a:rPr>
              <a:t>/</a:t>
            </a:r>
            <a:r>
              <a:rPr lang="zh-TW" altLang="en-US" sz="850" dirty="0" smtClean="0">
                <a:solidFill>
                  <a:srgbClr val="FF0000"/>
                </a:solidFill>
              </a:rPr>
              <a:t>全螢幕</a:t>
            </a:r>
            <a:endParaRPr lang="zh-TW" altLang="en-US" sz="850" dirty="0">
              <a:solidFill>
                <a:srgbClr val="FF0000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251520" y="5942166"/>
            <a:ext cx="1656184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50" dirty="0" smtClean="0">
                <a:solidFill>
                  <a:srgbClr val="FF0000"/>
                </a:solidFill>
              </a:rPr>
              <a:t>播放</a:t>
            </a:r>
            <a:endParaRPr lang="zh-TW" altLang="en-US" sz="85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6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457200" y="274638"/>
            <a:ext cx="8229600" cy="63408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200" dirty="0" smtClean="0"/>
              <a:t>播放</a:t>
            </a:r>
            <a:r>
              <a:rPr lang="en-US" altLang="zh-TW" sz="3200" dirty="0" smtClean="0"/>
              <a:t>…(2)</a:t>
            </a:r>
            <a:endParaRPr lang="zh-TW" altLang="en-US" sz="3200" dirty="0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80633"/>
            <a:ext cx="8147248" cy="5107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2411760" y="263691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mtClean="0">
                <a:solidFill>
                  <a:srgbClr val="FF0000"/>
                </a:solidFill>
              </a:rPr>
              <a:t>簡介</a:t>
            </a:r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6948264" y="2630773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卡司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2445688" y="422108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曲目</a:t>
            </a:r>
          </a:p>
        </p:txBody>
      </p:sp>
      <p:sp>
        <p:nvSpPr>
          <p:cNvPr id="18" name="文字方塊 17"/>
          <p:cNvSpPr txBox="1"/>
          <p:nvPr/>
        </p:nvSpPr>
        <p:spPr>
          <a:xfrm>
            <a:off x="595576" y="4797152"/>
            <a:ext cx="116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mtClean="0">
                <a:solidFill>
                  <a:srgbClr val="FF0000"/>
                </a:solidFill>
              </a:rPr>
              <a:t>回到播放</a:t>
            </a:r>
            <a:endParaRPr lang="zh-TW" alt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33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66277"/>
            <a:ext cx="7726338" cy="5875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 txBox="1">
            <a:spLocks/>
          </p:cNvSpPr>
          <p:nvPr/>
        </p:nvSpPr>
        <p:spPr>
          <a:xfrm>
            <a:off x="457200" y="274638"/>
            <a:ext cx="8229600" cy="63408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200" dirty="0" smtClean="0"/>
              <a:t>播放</a:t>
            </a:r>
            <a:r>
              <a:rPr lang="en-US" altLang="zh-TW" sz="3200" dirty="0" smtClean="0"/>
              <a:t>…(3)</a:t>
            </a:r>
            <a:endParaRPr lang="zh-TW" altLang="en-US" sz="3200" dirty="0"/>
          </a:p>
        </p:txBody>
      </p:sp>
      <p:sp>
        <p:nvSpPr>
          <p:cNvPr id="6" name="文字方塊 5"/>
          <p:cNvSpPr txBox="1"/>
          <p:nvPr/>
        </p:nvSpPr>
        <p:spPr>
          <a:xfrm>
            <a:off x="2483768" y="764704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mtClean="0">
                <a:solidFill>
                  <a:srgbClr val="FF0000"/>
                </a:solidFill>
              </a:rPr>
              <a:t>詳細資料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5148064" y="3131676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mtClean="0">
                <a:solidFill>
                  <a:srgbClr val="FF0000"/>
                </a:solidFill>
              </a:rPr>
              <a:t>演出者專輯及唱片品牌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3203848" y="429309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mtClean="0">
                <a:solidFill>
                  <a:srgbClr val="FF0000"/>
                </a:solidFill>
              </a:rPr>
              <a:t>索引標籤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4427984" y="4869160"/>
            <a:ext cx="116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推薦影片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0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01" y="1268760"/>
            <a:ext cx="8617797" cy="3855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 txBox="1">
            <a:spLocks/>
          </p:cNvSpPr>
          <p:nvPr/>
        </p:nvSpPr>
        <p:spPr>
          <a:xfrm>
            <a:off x="457200" y="274638"/>
            <a:ext cx="8229600" cy="63408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200" dirty="0" smtClean="0"/>
              <a:t>歌劇</a:t>
            </a:r>
            <a:endParaRPr lang="zh-TW" altLang="en-US" sz="3200" dirty="0"/>
          </a:p>
        </p:txBody>
      </p:sp>
      <p:sp>
        <p:nvSpPr>
          <p:cNvPr id="11" name="矩形 10"/>
          <p:cNvSpPr/>
          <p:nvPr/>
        </p:nvSpPr>
        <p:spPr>
          <a:xfrm>
            <a:off x="2579443" y="1376772"/>
            <a:ext cx="720080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1187624" y="4299193"/>
            <a:ext cx="97679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50" dirty="0" smtClean="0">
                <a:solidFill>
                  <a:srgbClr val="FF0000"/>
                </a:solidFill>
              </a:rPr>
              <a:t>145 </a:t>
            </a:r>
            <a:r>
              <a:rPr lang="zh-TW" altLang="en-US" sz="850" dirty="0" smtClean="0">
                <a:solidFill>
                  <a:srgbClr val="FF0000"/>
                </a:solidFill>
              </a:rPr>
              <a:t>部隨選影</a:t>
            </a:r>
            <a:r>
              <a:rPr lang="zh-TW" altLang="en-US" sz="850" dirty="0">
                <a:solidFill>
                  <a:srgbClr val="FF0000"/>
                </a:solidFill>
              </a:rPr>
              <a:t>片</a:t>
            </a:r>
            <a:endParaRPr lang="en-US" altLang="zh-TW" sz="850" dirty="0" smtClean="0">
              <a:solidFill>
                <a:srgbClr val="FF0000"/>
              </a:solidFill>
            </a:endParaRPr>
          </a:p>
          <a:p>
            <a:r>
              <a:rPr lang="en-US" altLang="zh-TW" sz="850" dirty="0" smtClean="0">
                <a:solidFill>
                  <a:srgbClr val="FF0000"/>
                </a:solidFill>
              </a:rPr>
              <a:t>3 </a:t>
            </a:r>
            <a:r>
              <a:rPr lang="zh-TW" altLang="en-US" sz="850" dirty="0" smtClean="0">
                <a:solidFill>
                  <a:srgbClr val="FF0000"/>
                </a:solidFill>
              </a:rPr>
              <a:t>部直播</a:t>
            </a:r>
            <a:r>
              <a:rPr lang="en-US" altLang="zh-TW" sz="850" dirty="0" smtClean="0">
                <a:solidFill>
                  <a:srgbClr val="FF0000"/>
                </a:solidFill>
              </a:rPr>
              <a:t>/</a:t>
            </a:r>
            <a:r>
              <a:rPr lang="zh-TW" altLang="en-US" sz="850" dirty="0" smtClean="0">
                <a:solidFill>
                  <a:srgbClr val="FF0000"/>
                </a:solidFill>
              </a:rPr>
              <a:t>重播</a:t>
            </a:r>
            <a:endParaRPr lang="zh-TW" altLang="en-US" sz="850" dirty="0">
              <a:solidFill>
                <a:srgbClr val="FF0000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1187624" y="4731241"/>
            <a:ext cx="90478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50" dirty="0" smtClean="0">
                <a:solidFill>
                  <a:srgbClr val="FF0000"/>
                </a:solidFill>
              </a:rPr>
              <a:t>作曲家</a:t>
            </a:r>
            <a:endParaRPr lang="en-US" altLang="zh-TW" sz="850" dirty="0" smtClean="0">
              <a:solidFill>
                <a:srgbClr val="FF0000"/>
              </a:solidFill>
            </a:endParaRPr>
          </a:p>
          <a:p>
            <a:r>
              <a:rPr lang="en-US" altLang="zh-TW" sz="850" dirty="0" smtClean="0">
                <a:solidFill>
                  <a:srgbClr val="FF0000"/>
                </a:solidFill>
              </a:rPr>
              <a:t>(</a:t>
            </a:r>
            <a:r>
              <a:rPr lang="zh-TW" altLang="en-US" sz="850" dirty="0" smtClean="0">
                <a:solidFill>
                  <a:srgbClr val="FF0000"/>
                </a:solidFill>
              </a:rPr>
              <a:t>以影片數排序</a:t>
            </a:r>
            <a:r>
              <a:rPr lang="en-US" altLang="zh-TW" sz="850" dirty="0" smtClean="0">
                <a:solidFill>
                  <a:srgbClr val="FF0000"/>
                </a:solidFill>
              </a:rPr>
              <a:t>)</a:t>
            </a:r>
            <a:endParaRPr lang="zh-TW" altLang="en-US" sz="850" dirty="0">
              <a:solidFill>
                <a:srgbClr val="FF0000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1187624" y="4069958"/>
            <a:ext cx="3600400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50" dirty="0" smtClean="0">
                <a:solidFill>
                  <a:srgbClr val="FF0000"/>
                </a:solidFill>
              </a:rPr>
              <a:t>篩選器優化選項後即可選擇欲播放之影片</a:t>
            </a:r>
            <a:endParaRPr lang="zh-TW" altLang="en-US" sz="85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57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90" y="1250681"/>
            <a:ext cx="8831506" cy="3906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 txBox="1">
            <a:spLocks/>
          </p:cNvSpPr>
          <p:nvPr/>
        </p:nvSpPr>
        <p:spPr>
          <a:xfrm>
            <a:off x="457200" y="274638"/>
            <a:ext cx="8229600" cy="63408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200" dirty="0"/>
              <a:t>芭蕾舞</a:t>
            </a:r>
          </a:p>
        </p:txBody>
      </p:sp>
      <p:sp>
        <p:nvSpPr>
          <p:cNvPr id="11" name="矩形 10"/>
          <p:cNvSpPr/>
          <p:nvPr/>
        </p:nvSpPr>
        <p:spPr>
          <a:xfrm>
            <a:off x="3419872" y="1268760"/>
            <a:ext cx="720080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1187624" y="4293096"/>
            <a:ext cx="90478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50" dirty="0" smtClean="0">
                <a:solidFill>
                  <a:srgbClr val="FF0000"/>
                </a:solidFill>
              </a:rPr>
              <a:t>59 </a:t>
            </a:r>
            <a:r>
              <a:rPr lang="zh-TW" altLang="en-US" sz="850" dirty="0" smtClean="0">
                <a:solidFill>
                  <a:srgbClr val="FF0000"/>
                </a:solidFill>
              </a:rPr>
              <a:t>部隨選影</a:t>
            </a:r>
            <a:r>
              <a:rPr lang="zh-TW" altLang="en-US" sz="850" dirty="0">
                <a:solidFill>
                  <a:srgbClr val="FF0000"/>
                </a:solidFill>
              </a:rPr>
              <a:t>片</a:t>
            </a:r>
            <a:endParaRPr lang="en-US" altLang="zh-TW" sz="850" dirty="0" smtClean="0">
              <a:solidFill>
                <a:srgbClr val="FF0000"/>
              </a:solidFill>
            </a:endParaRPr>
          </a:p>
          <a:p>
            <a:r>
              <a:rPr lang="en-US" altLang="zh-TW" sz="850" dirty="0" smtClean="0">
                <a:solidFill>
                  <a:srgbClr val="FF0000"/>
                </a:solidFill>
              </a:rPr>
              <a:t>10 </a:t>
            </a:r>
            <a:r>
              <a:rPr lang="zh-TW" altLang="en-US" sz="850" dirty="0" smtClean="0">
                <a:solidFill>
                  <a:srgbClr val="FF0000"/>
                </a:solidFill>
              </a:rPr>
              <a:t>部直播</a:t>
            </a:r>
            <a:r>
              <a:rPr lang="en-US" altLang="zh-TW" sz="850" dirty="0" smtClean="0">
                <a:solidFill>
                  <a:srgbClr val="FF0000"/>
                </a:solidFill>
              </a:rPr>
              <a:t>/</a:t>
            </a:r>
            <a:r>
              <a:rPr lang="zh-TW" altLang="en-US" sz="850" dirty="0" smtClean="0">
                <a:solidFill>
                  <a:srgbClr val="FF0000"/>
                </a:solidFill>
              </a:rPr>
              <a:t>重播</a:t>
            </a:r>
            <a:endParaRPr lang="zh-TW" altLang="en-US" sz="850" dirty="0">
              <a:solidFill>
                <a:srgbClr val="FF0000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1187624" y="4725144"/>
            <a:ext cx="90478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50" dirty="0" smtClean="0">
                <a:solidFill>
                  <a:srgbClr val="FF0000"/>
                </a:solidFill>
              </a:rPr>
              <a:t>作曲家</a:t>
            </a:r>
            <a:endParaRPr lang="en-US" altLang="zh-TW" sz="850" dirty="0" smtClean="0">
              <a:solidFill>
                <a:srgbClr val="FF0000"/>
              </a:solidFill>
            </a:endParaRPr>
          </a:p>
          <a:p>
            <a:r>
              <a:rPr lang="en-US" altLang="zh-TW" sz="850" dirty="0" smtClean="0">
                <a:solidFill>
                  <a:srgbClr val="FF0000"/>
                </a:solidFill>
              </a:rPr>
              <a:t>(</a:t>
            </a:r>
            <a:r>
              <a:rPr lang="zh-TW" altLang="en-US" sz="850" dirty="0" smtClean="0">
                <a:solidFill>
                  <a:srgbClr val="FF0000"/>
                </a:solidFill>
              </a:rPr>
              <a:t>以影片數排序</a:t>
            </a:r>
            <a:r>
              <a:rPr lang="en-US" altLang="zh-TW" sz="850" dirty="0" smtClean="0">
                <a:solidFill>
                  <a:srgbClr val="FF0000"/>
                </a:solidFill>
              </a:rPr>
              <a:t>)</a:t>
            </a:r>
            <a:endParaRPr lang="zh-TW" altLang="en-US" sz="850" dirty="0">
              <a:solidFill>
                <a:srgbClr val="FF0000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1187624" y="4069958"/>
            <a:ext cx="3600400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50" dirty="0" smtClean="0">
                <a:solidFill>
                  <a:srgbClr val="FF0000"/>
                </a:solidFill>
              </a:rPr>
              <a:t>篩選器優化選項後即可選擇欲播放之影片</a:t>
            </a:r>
            <a:endParaRPr lang="zh-TW" altLang="en-US" sz="85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14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74786"/>
            <a:ext cx="8619303" cy="3838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 txBox="1">
            <a:spLocks/>
          </p:cNvSpPr>
          <p:nvPr/>
        </p:nvSpPr>
        <p:spPr>
          <a:xfrm>
            <a:off x="457200" y="274638"/>
            <a:ext cx="8229600" cy="63408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200" dirty="0" smtClean="0"/>
              <a:t>紀錄片</a:t>
            </a:r>
            <a:endParaRPr lang="zh-TW" altLang="en-US" sz="3200" dirty="0"/>
          </a:p>
        </p:txBody>
      </p:sp>
      <p:sp>
        <p:nvSpPr>
          <p:cNvPr id="11" name="矩形 10"/>
          <p:cNvSpPr/>
          <p:nvPr/>
        </p:nvSpPr>
        <p:spPr>
          <a:xfrm>
            <a:off x="4355976" y="1196752"/>
            <a:ext cx="864096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4817016" y="3732921"/>
            <a:ext cx="1195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 smtClean="0">
                <a:solidFill>
                  <a:srgbClr val="FF0000"/>
                </a:solidFill>
              </a:rPr>
              <a:t>1199 </a:t>
            </a:r>
            <a:r>
              <a:rPr lang="zh-TW" altLang="en-US" sz="1200" dirty="0" smtClean="0">
                <a:solidFill>
                  <a:srgbClr val="FF0000"/>
                </a:solidFill>
              </a:rPr>
              <a:t>部紀錄片</a:t>
            </a:r>
            <a:endParaRPr lang="zh-TW" altLang="en-US" sz="1200" dirty="0">
              <a:solidFill>
                <a:srgbClr val="FF0000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1290952" y="4077072"/>
            <a:ext cx="90478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50" dirty="0" smtClean="0">
                <a:solidFill>
                  <a:srgbClr val="FF0000"/>
                </a:solidFill>
              </a:rPr>
              <a:t>導演</a:t>
            </a:r>
            <a:endParaRPr lang="en-US" altLang="zh-TW" sz="850" dirty="0" smtClean="0">
              <a:solidFill>
                <a:srgbClr val="FF0000"/>
              </a:solidFill>
            </a:endParaRPr>
          </a:p>
          <a:p>
            <a:r>
              <a:rPr lang="en-US" altLang="zh-TW" sz="850" dirty="0" smtClean="0">
                <a:solidFill>
                  <a:srgbClr val="FF0000"/>
                </a:solidFill>
              </a:rPr>
              <a:t>(</a:t>
            </a:r>
            <a:r>
              <a:rPr lang="zh-TW" altLang="en-US" sz="850" dirty="0" smtClean="0">
                <a:solidFill>
                  <a:srgbClr val="FF0000"/>
                </a:solidFill>
              </a:rPr>
              <a:t>以影片數排序</a:t>
            </a:r>
            <a:r>
              <a:rPr lang="en-US" altLang="zh-TW" sz="850" dirty="0" smtClean="0">
                <a:solidFill>
                  <a:srgbClr val="FF0000"/>
                </a:solidFill>
              </a:rPr>
              <a:t>)</a:t>
            </a:r>
            <a:endParaRPr lang="zh-TW" altLang="en-US" sz="85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063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3" y="1119425"/>
            <a:ext cx="9061054" cy="4037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 txBox="1">
            <a:spLocks/>
          </p:cNvSpPr>
          <p:nvPr/>
        </p:nvSpPr>
        <p:spPr>
          <a:xfrm>
            <a:off x="457200" y="274638"/>
            <a:ext cx="8229600" cy="63408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200" dirty="0" smtClean="0"/>
              <a:t>大師班教學</a:t>
            </a:r>
            <a:endParaRPr lang="zh-TW" altLang="en-US" sz="3200" dirty="0"/>
          </a:p>
        </p:txBody>
      </p:sp>
      <p:sp>
        <p:nvSpPr>
          <p:cNvPr id="11" name="矩形 10"/>
          <p:cNvSpPr/>
          <p:nvPr/>
        </p:nvSpPr>
        <p:spPr>
          <a:xfrm>
            <a:off x="5508104" y="1200430"/>
            <a:ext cx="864096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4572000" y="3859586"/>
            <a:ext cx="1728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 smtClean="0">
                <a:solidFill>
                  <a:srgbClr val="FF0000"/>
                </a:solidFill>
              </a:rPr>
              <a:t>167</a:t>
            </a:r>
            <a:r>
              <a:rPr lang="zh-TW" altLang="en-US" sz="1200" dirty="0" smtClean="0">
                <a:solidFill>
                  <a:srgbClr val="FF0000"/>
                </a:solidFill>
              </a:rPr>
              <a:t>部大師</a:t>
            </a:r>
            <a:r>
              <a:rPr lang="zh-TW" altLang="en-US" sz="1200" dirty="0">
                <a:solidFill>
                  <a:srgbClr val="FF0000"/>
                </a:solidFill>
              </a:rPr>
              <a:t>班</a:t>
            </a:r>
            <a:r>
              <a:rPr lang="zh-TW" altLang="en-US" sz="1200" dirty="0" smtClean="0">
                <a:solidFill>
                  <a:srgbClr val="FF0000"/>
                </a:solidFill>
              </a:rPr>
              <a:t>教學影片</a:t>
            </a:r>
            <a:endParaRPr lang="zh-TW" altLang="en-US" sz="1200" dirty="0">
              <a:solidFill>
                <a:srgbClr val="FF0000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1115616" y="4293096"/>
            <a:ext cx="93610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50" dirty="0" smtClean="0">
                <a:solidFill>
                  <a:srgbClr val="FF0000"/>
                </a:solidFill>
              </a:rPr>
              <a:t>150 </a:t>
            </a:r>
            <a:r>
              <a:rPr lang="zh-TW" altLang="en-US" sz="850" dirty="0" smtClean="0">
                <a:solidFill>
                  <a:srgbClr val="FF0000"/>
                </a:solidFill>
              </a:rPr>
              <a:t>部隨選影</a:t>
            </a:r>
            <a:r>
              <a:rPr lang="zh-TW" altLang="en-US" sz="850" dirty="0">
                <a:solidFill>
                  <a:srgbClr val="FF0000"/>
                </a:solidFill>
              </a:rPr>
              <a:t>片</a:t>
            </a:r>
            <a:endParaRPr lang="en-US" altLang="zh-TW" sz="850" dirty="0" smtClean="0">
              <a:solidFill>
                <a:srgbClr val="FF0000"/>
              </a:solidFill>
            </a:endParaRPr>
          </a:p>
          <a:p>
            <a:r>
              <a:rPr lang="en-US" altLang="zh-TW" sz="850" dirty="0" smtClean="0">
                <a:solidFill>
                  <a:srgbClr val="FF0000"/>
                </a:solidFill>
              </a:rPr>
              <a:t>17 </a:t>
            </a:r>
            <a:r>
              <a:rPr lang="zh-TW" altLang="en-US" sz="850" dirty="0" smtClean="0">
                <a:solidFill>
                  <a:srgbClr val="FF0000"/>
                </a:solidFill>
              </a:rPr>
              <a:t>部直播</a:t>
            </a:r>
            <a:r>
              <a:rPr lang="en-US" altLang="zh-TW" sz="850" dirty="0" smtClean="0">
                <a:solidFill>
                  <a:srgbClr val="FF0000"/>
                </a:solidFill>
              </a:rPr>
              <a:t>/</a:t>
            </a:r>
            <a:r>
              <a:rPr lang="zh-TW" altLang="en-US" sz="850" dirty="0" smtClean="0">
                <a:solidFill>
                  <a:srgbClr val="FF0000"/>
                </a:solidFill>
              </a:rPr>
              <a:t>重播</a:t>
            </a:r>
            <a:endParaRPr lang="zh-TW" altLang="en-US" sz="850" dirty="0">
              <a:solidFill>
                <a:srgbClr val="FF0000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1115616" y="4725144"/>
            <a:ext cx="90478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50" dirty="0" smtClean="0">
                <a:solidFill>
                  <a:srgbClr val="FF0000"/>
                </a:solidFill>
              </a:rPr>
              <a:t>作曲家</a:t>
            </a:r>
            <a:endParaRPr lang="en-US" altLang="zh-TW" sz="850" dirty="0" smtClean="0">
              <a:solidFill>
                <a:srgbClr val="FF0000"/>
              </a:solidFill>
            </a:endParaRPr>
          </a:p>
          <a:p>
            <a:r>
              <a:rPr lang="en-US" altLang="zh-TW" sz="850" dirty="0" smtClean="0">
                <a:solidFill>
                  <a:srgbClr val="FF0000"/>
                </a:solidFill>
              </a:rPr>
              <a:t>(</a:t>
            </a:r>
            <a:r>
              <a:rPr lang="zh-TW" altLang="en-US" sz="850" dirty="0" smtClean="0">
                <a:solidFill>
                  <a:srgbClr val="FF0000"/>
                </a:solidFill>
              </a:rPr>
              <a:t>以影片數排序</a:t>
            </a:r>
            <a:r>
              <a:rPr lang="en-US" altLang="zh-TW" sz="850" dirty="0" smtClean="0">
                <a:solidFill>
                  <a:srgbClr val="FF0000"/>
                </a:solidFill>
              </a:rPr>
              <a:t>)</a:t>
            </a:r>
            <a:endParaRPr lang="zh-TW" altLang="en-US" sz="850" dirty="0">
              <a:solidFill>
                <a:srgbClr val="FF0000"/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1115616" y="4005064"/>
            <a:ext cx="3816424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50" dirty="0" smtClean="0">
                <a:solidFill>
                  <a:srgbClr val="FF0000"/>
                </a:solidFill>
              </a:rPr>
              <a:t>篩選器優化選項後即可選擇欲播放之影片</a:t>
            </a:r>
            <a:endParaRPr lang="zh-TW" altLang="en-US" sz="85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99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3" y="1119425"/>
            <a:ext cx="9061054" cy="4037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 txBox="1">
            <a:spLocks/>
          </p:cNvSpPr>
          <p:nvPr/>
        </p:nvSpPr>
        <p:spPr>
          <a:xfrm>
            <a:off x="457200" y="274638"/>
            <a:ext cx="8229600" cy="63408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200" dirty="0" smtClean="0"/>
              <a:t>大師班教學</a:t>
            </a:r>
            <a:endParaRPr lang="zh-TW" altLang="en-US" sz="3200" dirty="0"/>
          </a:p>
        </p:txBody>
      </p:sp>
      <p:sp>
        <p:nvSpPr>
          <p:cNvPr id="11" name="矩形 10"/>
          <p:cNvSpPr/>
          <p:nvPr/>
        </p:nvSpPr>
        <p:spPr>
          <a:xfrm>
            <a:off x="5508104" y="1200430"/>
            <a:ext cx="864096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4572000" y="3859586"/>
            <a:ext cx="1512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 smtClean="0">
                <a:solidFill>
                  <a:srgbClr val="FF0000"/>
                </a:solidFill>
              </a:rPr>
              <a:t>167</a:t>
            </a:r>
            <a:r>
              <a:rPr lang="zh-TW" altLang="en-US" sz="1200" dirty="0">
                <a:solidFill>
                  <a:srgbClr val="FF0000"/>
                </a:solidFill>
              </a:rPr>
              <a:t>大師班</a:t>
            </a:r>
            <a:r>
              <a:rPr lang="zh-TW" altLang="en-US" sz="1200" dirty="0" smtClean="0">
                <a:solidFill>
                  <a:srgbClr val="FF0000"/>
                </a:solidFill>
              </a:rPr>
              <a:t>教學影片</a:t>
            </a:r>
            <a:endParaRPr lang="zh-TW" altLang="en-US" sz="1200" dirty="0">
              <a:solidFill>
                <a:srgbClr val="FF0000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1115616" y="4293096"/>
            <a:ext cx="93610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50" dirty="0" smtClean="0">
                <a:solidFill>
                  <a:srgbClr val="FF0000"/>
                </a:solidFill>
              </a:rPr>
              <a:t>150 </a:t>
            </a:r>
            <a:r>
              <a:rPr lang="zh-TW" altLang="en-US" sz="850" dirty="0" smtClean="0">
                <a:solidFill>
                  <a:srgbClr val="FF0000"/>
                </a:solidFill>
              </a:rPr>
              <a:t>部隨選影</a:t>
            </a:r>
            <a:r>
              <a:rPr lang="zh-TW" altLang="en-US" sz="850" dirty="0">
                <a:solidFill>
                  <a:srgbClr val="FF0000"/>
                </a:solidFill>
              </a:rPr>
              <a:t>片</a:t>
            </a:r>
            <a:endParaRPr lang="en-US" altLang="zh-TW" sz="850" dirty="0" smtClean="0">
              <a:solidFill>
                <a:srgbClr val="FF0000"/>
              </a:solidFill>
            </a:endParaRPr>
          </a:p>
          <a:p>
            <a:r>
              <a:rPr lang="en-US" altLang="zh-TW" sz="850" dirty="0" smtClean="0">
                <a:solidFill>
                  <a:srgbClr val="FF0000"/>
                </a:solidFill>
              </a:rPr>
              <a:t>17 </a:t>
            </a:r>
            <a:r>
              <a:rPr lang="zh-TW" altLang="en-US" sz="850" dirty="0" smtClean="0">
                <a:solidFill>
                  <a:srgbClr val="FF0000"/>
                </a:solidFill>
              </a:rPr>
              <a:t>部直播</a:t>
            </a:r>
            <a:r>
              <a:rPr lang="en-US" altLang="zh-TW" sz="850" dirty="0" smtClean="0">
                <a:solidFill>
                  <a:srgbClr val="FF0000"/>
                </a:solidFill>
              </a:rPr>
              <a:t>/</a:t>
            </a:r>
            <a:r>
              <a:rPr lang="zh-TW" altLang="en-US" sz="850" dirty="0" smtClean="0">
                <a:solidFill>
                  <a:srgbClr val="FF0000"/>
                </a:solidFill>
              </a:rPr>
              <a:t>重播</a:t>
            </a:r>
            <a:endParaRPr lang="zh-TW" altLang="en-US" sz="850" dirty="0">
              <a:solidFill>
                <a:srgbClr val="FF0000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1115616" y="4725144"/>
            <a:ext cx="90478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50" dirty="0" smtClean="0">
                <a:solidFill>
                  <a:srgbClr val="FF0000"/>
                </a:solidFill>
              </a:rPr>
              <a:t>作曲家</a:t>
            </a:r>
            <a:endParaRPr lang="en-US" altLang="zh-TW" sz="850" dirty="0" smtClean="0">
              <a:solidFill>
                <a:srgbClr val="FF0000"/>
              </a:solidFill>
            </a:endParaRPr>
          </a:p>
          <a:p>
            <a:r>
              <a:rPr lang="en-US" altLang="zh-TW" sz="850" dirty="0" smtClean="0">
                <a:solidFill>
                  <a:srgbClr val="FF0000"/>
                </a:solidFill>
              </a:rPr>
              <a:t>(</a:t>
            </a:r>
            <a:r>
              <a:rPr lang="zh-TW" altLang="en-US" sz="850" dirty="0" smtClean="0">
                <a:solidFill>
                  <a:srgbClr val="FF0000"/>
                </a:solidFill>
              </a:rPr>
              <a:t>以影片數排序</a:t>
            </a:r>
            <a:r>
              <a:rPr lang="en-US" altLang="zh-TW" sz="850" dirty="0" smtClean="0">
                <a:solidFill>
                  <a:srgbClr val="FF0000"/>
                </a:solidFill>
              </a:rPr>
              <a:t>)</a:t>
            </a:r>
            <a:endParaRPr lang="zh-TW" altLang="en-US" sz="850" dirty="0">
              <a:solidFill>
                <a:srgbClr val="FF0000"/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1115616" y="4005064"/>
            <a:ext cx="3816424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50" dirty="0" smtClean="0">
                <a:solidFill>
                  <a:srgbClr val="FF0000"/>
                </a:solidFill>
              </a:rPr>
              <a:t>篩選器優化選項後即可選擇欲播放</a:t>
            </a:r>
            <a:r>
              <a:rPr lang="zh-TW" altLang="en-US" sz="850" dirty="0">
                <a:solidFill>
                  <a:srgbClr val="FF0000"/>
                </a:solidFill>
              </a:rPr>
              <a:t>之大師班教學影片</a:t>
            </a:r>
          </a:p>
        </p:txBody>
      </p:sp>
    </p:spTree>
    <p:extLst>
      <p:ext uri="{BB962C8B-B14F-4D97-AF65-F5344CB8AC3E}">
        <p14:creationId xmlns:p14="http://schemas.microsoft.com/office/powerpoint/2010/main" val="279937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457200" y="274638"/>
            <a:ext cx="8229600" cy="63408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200" dirty="0" smtClean="0"/>
              <a:t>檢索</a:t>
            </a:r>
            <a:endParaRPr lang="zh-TW" altLang="en-US" sz="3200" dirty="0"/>
          </a:p>
        </p:txBody>
      </p:sp>
      <p:sp>
        <p:nvSpPr>
          <p:cNvPr id="11" name="矩形 10"/>
          <p:cNvSpPr/>
          <p:nvPr/>
        </p:nvSpPr>
        <p:spPr>
          <a:xfrm>
            <a:off x="5508104" y="1200430"/>
            <a:ext cx="864096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4572000" y="3859586"/>
            <a:ext cx="1512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 smtClean="0">
                <a:solidFill>
                  <a:srgbClr val="FF0000"/>
                </a:solidFill>
              </a:rPr>
              <a:t>167</a:t>
            </a:r>
            <a:r>
              <a:rPr lang="zh-TW" altLang="en-US" sz="1200" dirty="0">
                <a:solidFill>
                  <a:srgbClr val="FF0000"/>
                </a:solidFill>
              </a:rPr>
              <a:t>大師班</a:t>
            </a:r>
            <a:r>
              <a:rPr lang="zh-TW" altLang="en-US" sz="1200" dirty="0" smtClean="0">
                <a:solidFill>
                  <a:srgbClr val="FF0000"/>
                </a:solidFill>
              </a:rPr>
              <a:t>教學影片</a:t>
            </a:r>
            <a:endParaRPr lang="zh-TW" altLang="en-US" sz="1200" dirty="0">
              <a:solidFill>
                <a:srgbClr val="FF0000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1115616" y="4293096"/>
            <a:ext cx="93610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50" dirty="0" smtClean="0">
                <a:solidFill>
                  <a:srgbClr val="FF0000"/>
                </a:solidFill>
              </a:rPr>
              <a:t>150 </a:t>
            </a:r>
            <a:r>
              <a:rPr lang="zh-TW" altLang="en-US" sz="850" dirty="0" smtClean="0">
                <a:solidFill>
                  <a:srgbClr val="FF0000"/>
                </a:solidFill>
              </a:rPr>
              <a:t>部隨選影</a:t>
            </a:r>
            <a:r>
              <a:rPr lang="zh-TW" altLang="en-US" sz="850" dirty="0">
                <a:solidFill>
                  <a:srgbClr val="FF0000"/>
                </a:solidFill>
              </a:rPr>
              <a:t>片</a:t>
            </a:r>
            <a:endParaRPr lang="en-US" altLang="zh-TW" sz="850" dirty="0" smtClean="0">
              <a:solidFill>
                <a:srgbClr val="FF0000"/>
              </a:solidFill>
            </a:endParaRPr>
          </a:p>
          <a:p>
            <a:r>
              <a:rPr lang="en-US" altLang="zh-TW" sz="850" dirty="0" smtClean="0">
                <a:solidFill>
                  <a:srgbClr val="FF0000"/>
                </a:solidFill>
              </a:rPr>
              <a:t>17 </a:t>
            </a:r>
            <a:r>
              <a:rPr lang="zh-TW" altLang="en-US" sz="850" dirty="0" smtClean="0">
                <a:solidFill>
                  <a:srgbClr val="FF0000"/>
                </a:solidFill>
              </a:rPr>
              <a:t>部直播</a:t>
            </a:r>
            <a:r>
              <a:rPr lang="en-US" altLang="zh-TW" sz="850" dirty="0" smtClean="0">
                <a:solidFill>
                  <a:srgbClr val="FF0000"/>
                </a:solidFill>
              </a:rPr>
              <a:t>/</a:t>
            </a:r>
            <a:r>
              <a:rPr lang="zh-TW" altLang="en-US" sz="850" dirty="0" smtClean="0">
                <a:solidFill>
                  <a:srgbClr val="FF0000"/>
                </a:solidFill>
              </a:rPr>
              <a:t>重播</a:t>
            </a:r>
            <a:endParaRPr lang="zh-TW" altLang="en-US" sz="850" dirty="0">
              <a:solidFill>
                <a:srgbClr val="FF0000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1115616" y="4725144"/>
            <a:ext cx="90478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50" dirty="0" smtClean="0">
                <a:solidFill>
                  <a:srgbClr val="FF0000"/>
                </a:solidFill>
              </a:rPr>
              <a:t>作曲家</a:t>
            </a:r>
            <a:endParaRPr lang="en-US" altLang="zh-TW" sz="850" dirty="0" smtClean="0">
              <a:solidFill>
                <a:srgbClr val="FF0000"/>
              </a:solidFill>
            </a:endParaRPr>
          </a:p>
          <a:p>
            <a:r>
              <a:rPr lang="en-US" altLang="zh-TW" sz="850" dirty="0" smtClean="0">
                <a:solidFill>
                  <a:srgbClr val="FF0000"/>
                </a:solidFill>
              </a:rPr>
              <a:t>(</a:t>
            </a:r>
            <a:r>
              <a:rPr lang="zh-TW" altLang="en-US" sz="850" dirty="0" smtClean="0">
                <a:solidFill>
                  <a:srgbClr val="FF0000"/>
                </a:solidFill>
              </a:rPr>
              <a:t>以影片數排序</a:t>
            </a:r>
            <a:r>
              <a:rPr lang="en-US" altLang="zh-TW" sz="850" dirty="0" smtClean="0">
                <a:solidFill>
                  <a:srgbClr val="FF0000"/>
                </a:solidFill>
              </a:rPr>
              <a:t>)</a:t>
            </a:r>
            <a:endParaRPr lang="zh-TW" altLang="en-US" sz="850" dirty="0">
              <a:solidFill>
                <a:srgbClr val="FF0000"/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1115616" y="4005064"/>
            <a:ext cx="3816424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50" dirty="0" smtClean="0">
                <a:solidFill>
                  <a:srgbClr val="FF0000"/>
                </a:solidFill>
              </a:rPr>
              <a:t>篩選器優化選項後即可選擇欲播放</a:t>
            </a:r>
            <a:r>
              <a:rPr lang="zh-TW" altLang="en-US" sz="850" dirty="0">
                <a:solidFill>
                  <a:srgbClr val="FF0000"/>
                </a:solidFill>
              </a:rPr>
              <a:t>之大師班教學影片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8496944" cy="5659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457200" y="980728"/>
            <a:ext cx="1378496" cy="3277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457200" y="1313810"/>
            <a:ext cx="33483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 smtClean="0">
                <a:solidFill>
                  <a:srgbClr val="FF0000"/>
                </a:solidFill>
              </a:rPr>
              <a:t>輸入關鍵字，如： </a:t>
            </a:r>
            <a:r>
              <a:rPr lang="en-US" altLang="zh-TW" sz="1200" dirty="0" err="1" smtClean="0">
                <a:solidFill>
                  <a:srgbClr val="FF0000"/>
                </a:solidFill>
              </a:rPr>
              <a:t>Yo</a:t>
            </a:r>
            <a:r>
              <a:rPr lang="en-US" altLang="zh-TW" sz="1200" dirty="0" smtClean="0">
                <a:solidFill>
                  <a:srgbClr val="FF0000"/>
                </a:solidFill>
              </a:rPr>
              <a:t> </a:t>
            </a:r>
            <a:r>
              <a:rPr lang="en-US" altLang="zh-TW" sz="1200" dirty="0" err="1" smtClean="0">
                <a:solidFill>
                  <a:srgbClr val="FF0000"/>
                </a:solidFill>
              </a:rPr>
              <a:t>Yo</a:t>
            </a:r>
            <a:r>
              <a:rPr lang="en-US" altLang="zh-TW" sz="1200" dirty="0" smtClean="0">
                <a:solidFill>
                  <a:srgbClr val="FF0000"/>
                </a:solidFill>
              </a:rPr>
              <a:t> Ma ( </a:t>
            </a:r>
            <a:r>
              <a:rPr lang="zh-TW" altLang="en-US" sz="1200" dirty="0" smtClean="0">
                <a:solidFill>
                  <a:srgbClr val="FF0000"/>
                </a:solidFill>
              </a:rPr>
              <a:t>馬友友</a:t>
            </a:r>
            <a:r>
              <a:rPr lang="en-US" altLang="zh-TW" sz="1200" dirty="0" smtClean="0">
                <a:solidFill>
                  <a:srgbClr val="FF0000"/>
                </a:solidFill>
              </a:rPr>
              <a:t>)</a:t>
            </a:r>
            <a:endParaRPr lang="zh-TW" altLang="en-US" sz="1200" dirty="0">
              <a:solidFill>
                <a:srgbClr val="FF0000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331640" y="2492896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得出</a:t>
            </a:r>
            <a:r>
              <a:rPr lang="en-US" altLang="zh-TW" dirty="0" smtClean="0">
                <a:solidFill>
                  <a:srgbClr val="FF0000"/>
                </a:solidFill>
              </a:rPr>
              <a:t>10</a:t>
            </a:r>
            <a:r>
              <a:rPr lang="zh-TW" altLang="en-US" dirty="0" smtClean="0">
                <a:solidFill>
                  <a:srgbClr val="FF0000"/>
                </a:solidFill>
              </a:rPr>
              <a:t>部相關的影片，供點選播放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58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044CB-1C5E-43B1-8AE2-ABA1533CC388}" type="slidenum">
              <a:rPr lang="zh-TW" altLang="en-US" smtClean="0"/>
              <a:pPr/>
              <a:t>19</a:t>
            </a:fld>
            <a:endParaRPr lang="zh-TW" altLang="en-US"/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457200" y="500042"/>
            <a:ext cx="8229600" cy="685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聯絡資訊</a:t>
            </a:r>
          </a:p>
        </p:txBody>
      </p:sp>
      <p:sp>
        <p:nvSpPr>
          <p:cNvPr id="4" name="內容版面配置區 2"/>
          <p:cNvSpPr txBox="1">
            <a:spLocks/>
          </p:cNvSpPr>
          <p:nvPr/>
        </p:nvSpPr>
        <p:spPr>
          <a:xfrm>
            <a:off x="571472" y="2814670"/>
            <a:ext cx="7858180" cy="3043222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Mr. S.C. Chiang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江憲助  經理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altLang="zh-TW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Tel: (02)2608-7581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Mobile: 0910-099-676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E-mail: groscctw@gmail.com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1571611"/>
            <a:ext cx="7715304" cy="1095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623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50"/>
          </a:xfrm>
        </p:spPr>
        <p:txBody>
          <a:bodyPr/>
          <a:lstStyle/>
          <a:p>
            <a:pPr eaLnBrk="1" hangingPunct="1"/>
            <a:r>
              <a:rPr lang="zh-TW" altLang="en-US" sz="3600" b="1" smtClean="0"/>
              <a:t>功能目錄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971600" y="2996952"/>
            <a:ext cx="3525788" cy="3455789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zh-TW" altLang="en-US" sz="2800" dirty="0" smtClean="0"/>
              <a:t>登入</a:t>
            </a:r>
            <a:endParaRPr lang="en-US" altLang="zh-TW" sz="28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zh-TW" altLang="en-US" sz="2800" dirty="0" smtClean="0"/>
              <a:t>首頁</a:t>
            </a:r>
            <a:endParaRPr lang="en-US" altLang="zh-TW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zh-TW" altLang="en-US" sz="2800" dirty="0" smtClean="0"/>
              <a:t>音樂會 </a:t>
            </a:r>
            <a:endParaRPr lang="en-US" altLang="zh-TW" sz="28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zh-TW" altLang="en-US" sz="2800" dirty="0" smtClean="0"/>
              <a:t>播放 </a:t>
            </a:r>
            <a:endParaRPr lang="en-US" altLang="zh-TW" sz="2800" dirty="0" smtClean="0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933476"/>
            <a:ext cx="3561755" cy="3591868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zh-TW" altLang="en-US" sz="2800" dirty="0"/>
              <a:t>歌劇</a:t>
            </a:r>
            <a:endParaRPr lang="en-US" altLang="zh-TW" sz="2800" dirty="0"/>
          </a:p>
          <a:p>
            <a:pPr>
              <a:defRPr/>
            </a:pPr>
            <a:r>
              <a:rPr lang="zh-TW" altLang="en-US" sz="2800" dirty="0"/>
              <a:t>芭蕾舞</a:t>
            </a:r>
            <a:endParaRPr lang="en-US" altLang="zh-TW" sz="2800" dirty="0"/>
          </a:p>
          <a:p>
            <a:pPr>
              <a:defRPr/>
            </a:pPr>
            <a:r>
              <a:rPr lang="zh-TW" altLang="en-US" sz="2800" dirty="0" smtClean="0"/>
              <a:t>紀錄片</a:t>
            </a:r>
            <a:endParaRPr lang="en-US" altLang="zh-TW" sz="2800" dirty="0" smtClean="0"/>
          </a:p>
          <a:p>
            <a:pPr>
              <a:defRPr/>
            </a:pPr>
            <a:r>
              <a:rPr lang="zh-TW" altLang="en-US" sz="2800" dirty="0"/>
              <a:t>大師班教學</a:t>
            </a:r>
          </a:p>
          <a:p>
            <a:pPr>
              <a:defRPr/>
            </a:pPr>
            <a:r>
              <a:rPr lang="zh-TW" altLang="en-US" sz="2800" dirty="0"/>
              <a:t>檢索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zh-TW" alt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zh-TW" alt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zh-TW" alt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zh-TW" altLang="en-US" sz="2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altLang="zh-TW" sz="28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zh-TW" altLang="en-US" sz="2800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291041"/>
            <a:ext cx="7163172" cy="127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902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3200" dirty="0" smtClean="0"/>
              <a:t>登入首頁</a:t>
            </a:r>
            <a:r>
              <a:rPr lang="en-US" altLang="zh-TW" sz="3200" dirty="0" smtClean="0"/>
              <a:t>…(1)</a:t>
            </a:r>
            <a:endParaRPr lang="zh-TW" altLang="en-US" sz="3200" dirty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200749" y="1126082"/>
            <a:ext cx="295542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1" lang="zh-TW" altLang="en-US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ItcKabel-Book" charset="0"/>
                <a:ea typeface="新細明體" pitchFamily="18" charset="-120"/>
                <a:cs typeface="ItcKabel-Book" charset="0"/>
              </a:rPr>
              <a:t>網</a:t>
            </a:r>
            <a:r>
              <a:rPr kumimoji="1" lang="zh-TW" altLang="zh-TW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ItcKabel-Book" charset="0"/>
                <a:ea typeface="新細明體" pitchFamily="18" charset="-120"/>
                <a:cs typeface="ItcKabel-Book" charset="0"/>
              </a:rPr>
              <a:t>址</a:t>
            </a:r>
            <a:r>
              <a:rPr kumimoji="1" lang="en-US" altLang="zh-TW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新細明體" pitchFamily="18" charset="-120"/>
                <a:cs typeface="ItcKabel-Book" charset="0"/>
              </a:rPr>
              <a:t>: </a:t>
            </a:r>
            <a:r>
              <a:rPr kumimoji="1" lang="en-US" altLang="zh-TW" sz="2000" dirty="0">
                <a:solidFill>
                  <a:srgbClr val="333333"/>
                </a:solidFill>
                <a:latin typeface="Times New Roman" pitchFamily="18" charset="0"/>
                <a:cs typeface="ItcKabel-Book" charset="0"/>
                <a:hlinkClick r:id="rId2"/>
              </a:rPr>
              <a:t>http://edu.medici.tv</a:t>
            </a:r>
            <a:r>
              <a:rPr kumimoji="1" lang="en-US" altLang="zh-TW" sz="2000" dirty="0" smtClean="0">
                <a:solidFill>
                  <a:srgbClr val="333333"/>
                </a:solidFill>
                <a:latin typeface="Times New Roman" pitchFamily="18" charset="0"/>
                <a:cs typeface="ItcKabel-Book" charset="0"/>
                <a:hlinkClick r:id="rId2"/>
              </a:rPr>
              <a:t>/</a:t>
            </a:r>
            <a:r>
              <a:rPr kumimoji="1" lang="zh-TW" altLang="en-US" sz="2000" dirty="0" smtClean="0">
                <a:solidFill>
                  <a:srgbClr val="333333"/>
                </a:solidFill>
                <a:latin typeface="Times New Roman" pitchFamily="18" charset="0"/>
                <a:cs typeface="ItcKabel-Book" charset="0"/>
              </a:rPr>
              <a:t> </a:t>
            </a:r>
            <a:endParaRPr kumimoji="1" lang="en-US" altLang="zh-TW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7" name="文字方塊 20"/>
          <p:cNvSpPr txBox="1">
            <a:spLocks noChangeArrowheads="1"/>
          </p:cNvSpPr>
          <p:nvPr/>
        </p:nvSpPr>
        <p:spPr bwMode="auto">
          <a:xfrm>
            <a:off x="3059832" y="1618927"/>
            <a:ext cx="358683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TW" sz="1400" dirty="0" smtClean="0"/>
              <a:t>※ </a:t>
            </a:r>
            <a:r>
              <a:rPr kumimoji="0" lang="zh-TW" altLang="en-US" sz="1400" dirty="0" smtClean="0"/>
              <a:t>訂購或試用設定後</a:t>
            </a:r>
            <a:r>
              <a:rPr kumimoji="0" lang="zh-TW" altLang="en-US" sz="1400" dirty="0" smtClean="0">
                <a:solidFill>
                  <a:srgbClr val="FF0000"/>
                </a:solidFill>
              </a:rPr>
              <a:t>鎖</a:t>
            </a:r>
            <a:r>
              <a:rPr kumimoji="0" lang="en-US" altLang="zh-TW" sz="1400" dirty="0" smtClean="0">
                <a:solidFill>
                  <a:srgbClr val="FF0000"/>
                </a:solidFill>
              </a:rPr>
              <a:t>IP</a:t>
            </a:r>
            <a:r>
              <a:rPr kumimoji="0" lang="zh-TW" altLang="en-US" sz="1400" dirty="0" smtClean="0"/>
              <a:t>，</a:t>
            </a:r>
            <a:r>
              <a:rPr kumimoji="0" lang="zh-TW" altLang="en-US" sz="1400" dirty="0" smtClean="0">
                <a:solidFill>
                  <a:srgbClr val="FF0000"/>
                </a:solidFill>
              </a:rPr>
              <a:t>免用</a:t>
            </a:r>
            <a:r>
              <a:rPr kumimoji="0" lang="zh-TW" altLang="en-US" sz="1400" dirty="0" smtClean="0"/>
              <a:t>帳號密碼 </a:t>
            </a:r>
            <a:endParaRPr kumimoji="0" lang="zh-TW" altLang="en-US" sz="1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32856"/>
            <a:ext cx="8414884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166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3200" dirty="0" smtClean="0"/>
              <a:t>首頁</a:t>
            </a:r>
            <a:r>
              <a:rPr lang="en-US" altLang="zh-TW" sz="3200" dirty="0" smtClean="0"/>
              <a:t>…(2)</a:t>
            </a:r>
            <a:endParaRPr lang="zh-TW" altLang="en-US" sz="32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96752"/>
            <a:ext cx="7740352" cy="5288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2555776" y="111545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mtClean="0">
                <a:solidFill>
                  <a:srgbClr val="FF0000"/>
                </a:solidFill>
              </a:rPr>
              <a:t>重播影片</a:t>
            </a:r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5148064" y="493187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本</a:t>
            </a:r>
            <a:r>
              <a:rPr lang="zh-TW" altLang="en-US" dirty="0">
                <a:solidFill>
                  <a:srgbClr val="FF0000"/>
                </a:solidFill>
              </a:rPr>
              <a:t>週</a:t>
            </a:r>
            <a:r>
              <a:rPr lang="zh-TW" altLang="en-US" dirty="0" smtClean="0">
                <a:solidFill>
                  <a:srgbClr val="FF0000"/>
                </a:solidFill>
              </a:rPr>
              <a:t>播放清單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87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8782025" cy="5227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3200" dirty="0" smtClean="0"/>
              <a:t>首頁</a:t>
            </a:r>
            <a:r>
              <a:rPr lang="en-US" altLang="zh-TW" sz="3200" dirty="0" smtClean="0"/>
              <a:t>…(3)</a:t>
            </a:r>
            <a:endParaRPr lang="zh-TW" altLang="en-US" sz="3200" dirty="0"/>
          </a:p>
        </p:txBody>
      </p:sp>
      <p:sp>
        <p:nvSpPr>
          <p:cNvPr id="2" name="文字方塊 1"/>
          <p:cNvSpPr txBox="1"/>
          <p:nvPr/>
        </p:nvSpPr>
        <p:spPr>
          <a:xfrm>
            <a:off x="2555776" y="125946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推薦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12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2"/>
            <a:ext cx="7994576" cy="542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3200" dirty="0" smtClean="0"/>
              <a:t>首頁</a:t>
            </a:r>
            <a:r>
              <a:rPr lang="en-US" altLang="zh-TW" sz="3200" dirty="0" smtClean="0"/>
              <a:t>…(4)</a:t>
            </a:r>
            <a:endParaRPr lang="zh-TW" altLang="en-US" sz="3200" dirty="0"/>
          </a:p>
        </p:txBody>
      </p:sp>
      <p:sp>
        <p:nvSpPr>
          <p:cNvPr id="2" name="文字方塊 1"/>
          <p:cNvSpPr txBox="1"/>
          <p:nvPr/>
        </p:nvSpPr>
        <p:spPr>
          <a:xfrm>
            <a:off x="4139952" y="521990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假日放鬆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5940152" y="1124744"/>
            <a:ext cx="2377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新上架隨選影片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86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39" y="1196752"/>
            <a:ext cx="8184909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3200" dirty="0" smtClean="0"/>
              <a:t>首頁</a:t>
            </a:r>
            <a:r>
              <a:rPr lang="en-US" altLang="zh-TW" sz="3200" dirty="0" smtClean="0"/>
              <a:t>…(5)</a:t>
            </a:r>
            <a:endParaRPr lang="zh-TW" altLang="en-US" sz="3200" dirty="0"/>
          </a:p>
        </p:txBody>
      </p:sp>
      <p:sp>
        <p:nvSpPr>
          <p:cNvPr id="2" name="文字方塊 1"/>
          <p:cNvSpPr txBox="1"/>
          <p:nvPr/>
        </p:nvSpPr>
        <p:spPr>
          <a:xfrm>
            <a:off x="611560" y="5240233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 smtClean="0">
                <a:solidFill>
                  <a:srgbClr val="FF0000"/>
                </a:solidFill>
              </a:rPr>
              <a:t>影片分類</a:t>
            </a:r>
            <a:endParaRPr lang="zh-TW" altLang="en-US" sz="1200" dirty="0">
              <a:solidFill>
                <a:srgbClr val="FF0000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3599048" y="1412776"/>
            <a:ext cx="4429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Gustavo </a:t>
            </a:r>
            <a:r>
              <a:rPr lang="en-US" altLang="zh-TW" dirty="0" err="1" smtClean="0">
                <a:solidFill>
                  <a:srgbClr val="FF0000"/>
                </a:solidFill>
              </a:rPr>
              <a:t>Dudamel</a:t>
            </a:r>
            <a:r>
              <a:rPr lang="zh-TW" altLang="en-US" dirty="0" smtClean="0">
                <a:solidFill>
                  <a:srgbClr val="FF0000"/>
                </a:solidFill>
              </a:rPr>
              <a:t> 指揮全系列貝多芬管絃樂</a:t>
            </a:r>
            <a:r>
              <a:rPr lang="en-US" altLang="zh-TW" dirty="0" smtClean="0">
                <a:solidFill>
                  <a:srgbClr val="FF0000"/>
                </a:solidFill>
              </a:rPr>
              <a:t> 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2843808" y="5229200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 smtClean="0">
                <a:solidFill>
                  <a:srgbClr val="FF0000"/>
                </a:solidFill>
              </a:rPr>
              <a:t>認識我們</a:t>
            </a:r>
            <a:endParaRPr lang="zh-TW" altLang="en-US" sz="1200" dirty="0">
              <a:solidFill>
                <a:srgbClr val="FF0000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4499992" y="5229200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 smtClean="0">
                <a:solidFill>
                  <a:srgbClr val="FF0000"/>
                </a:solidFill>
              </a:rPr>
              <a:t>有用連結</a:t>
            </a:r>
            <a:endParaRPr lang="zh-TW" altLang="en-US" sz="1200" dirty="0">
              <a:solidFill>
                <a:srgbClr val="FF0000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6444208" y="5229200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 smtClean="0">
                <a:solidFill>
                  <a:srgbClr val="FF0000"/>
                </a:solidFill>
              </a:rPr>
              <a:t>關注我們</a:t>
            </a:r>
            <a:endParaRPr lang="zh-TW" alt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89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7379" y="1052736"/>
            <a:ext cx="8469242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 txBox="1">
            <a:spLocks/>
          </p:cNvSpPr>
          <p:nvPr/>
        </p:nvSpPr>
        <p:spPr>
          <a:xfrm>
            <a:off x="457200" y="274638"/>
            <a:ext cx="8229600" cy="63408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200" dirty="0" smtClean="0"/>
              <a:t>音樂會</a:t>
            </a:r>
            <a:r>
              <a:rPr lang="en-US" altLang="zh-TW" sz="3200" dirty="0" smtClean="0"/>
              <a:t>…(1)</a:t>
            </a:r>
            <a:endParaRPr lang="zh-TW" altLang="en-US" sz="3200" dirty="0"/>
          </a:p>
        </p:txBody>
      </p:sp>
      <p:sp>
        <p:nvSpPr>
          <p:cNvPr id="11" name="矩形 10"/>
          <p:cNvSpPr/>
          <p:nvPr/>
        </p:nvSpPr>
        <p:spPr>
          <a:xfrm>
            <a:off x="1835696" y="1484784"/>
            <a:ext cx="720080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697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08720"/>
            <a:ext cx="7702652" cy="5660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 txBox="1">
            <a:spLocks/>
          </p:cNvSpPr>
          <p:nvPr/>
        </p:nvSpPr>
        <p:spPr>
          <a:xfrm>
            <a:off x="457200" y="274638"/>
            <a:ext cx="8229600" cy="63408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200" dirty="0" smtClean="0"/>
              <a:t>音樂會</a:t>
            </a:r>
            <a:r>
              <a:rPr lang="en-US" altLang="zh-TW" sz="3200" dirty="0" smtClean="0"/>
              <a:t>…(2)</a:t>
            </a:r>
            <a:endParaRPr lang="zh-TW" altLang="en-US" sz="3200" dirty="0"/>
          </a:p>
        </p:txBody>
      </p:sp>
      <p:sp>
        <p:nvSpPr>
          <p:cNvPr id="11" name="矩形 10"/>
          <p:cNvSpPr/>
          <p:nvPr/>
        </p:nvSpPr>
        <p:spPr>
          <a:xfrm>
            <a:off x="1115616" y="1556792"/>
            <a:ext cx="967423" cy="4550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/>
          <p:cNvSpPr txBox="1"/>
          <p:nvPr/>
        </p:nvSpPr>
        <p:spPr>
          <a:xfrm>
            <a:off x="138824" y="1562889"/>
            <a:ext cx="97679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50" dirty="0" smtClean="0">
                <a:solidFill>
                  <a:srgbClr val="FF0000"/>
                </a:solidFill>
              </a:rPr>
              <a:t>571 </a:t>
            </a:r>
            <a:r>
              <a:rPr lang="zh-TW" altLang="en-US" sz="850" dirty="0" smtClean="0">
                <a:solidFill>
                  <a:srgbClr val="FF0000"/>
                </a:solidFill>
              </a:rPr>
              <a:t>部隨選影</a:t>
            </a:r>
            <a:r>
              <a:rPr lang="zh-TW" altLang="en-US" sz="850" dirty="0">
                <a:solidFill>
                  <a:srgbClr val="FF0000"/>
                </a:solidFill>
              </a:rPr>
              <a:t>片</a:t>
            </a:r>
            <a:endParaRPr lang="en-US" altLang="zh-TW" sz="850" dirty="0" smtClean="0">
              <a:solidFill>
                <a:srgbClr val="FF0000"/>
              </a:solidFill>
            </a:endParaRPr>
          </a:p>
          <a:p>
            <a:r>
              <a:rPr lang="en-US" altLang="zh-TW" sz="850" dirty="0">
                <a:solidFill>
                  <a:srgbClr val="FF0000"/>
                </a:solidFill>
              </a:rPr>
              <a:t>6</a:t>
            </a:r>
            <a:r>
              <a:rPr lang="en-US" altLang="zh-TW" sz="850" dirty="0" smtClean="0">
                <a:solidFill>
                  <a:srgbClr val="FF0000"/>
                </a:solidFill>
              </a:rPr>
              <a:t>0 </a:t>
            </a:r>
            <a:r>
              <a:rPr lang="zh-TW" altLang="en-US" sz="850" dirty="0" smtClean="0">
                <a:solidFill>
                  <a:srgbClr val="FF0000"/>
                </a:solidFill>
              </a:rPr>
              <a:t>部直播</a:t>
            </a:r>
            <a:r>
              <a:rPr lang="en-US" altLang="zh-TW" sz="850" dirty="0" smtClean="0">
                <a:solidFill>
                  <a:srgbClr val="FF0000"/>
                </a:solidFill>
              </a:rPr>
              <a:t>/</a:t>
            </a:r>
            <a:r>
              <a:rPr lang="zh-TW" altLang="en-US" sz="850" dirty="0" smtClean="0">
                <a:solidFill>
                  <a:srgbClr val="FF0000"/>
                </a:solidFill>
              </a:rPr>
              <a:t>重播</a:t>
            </a:r>
            <a:endParaRPr lang="zh-TW" altLang="en-US" sz="850" dirty="0">
              <a:solidFill>
                <a:srgbClr val="FF0000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79512" y="2175247"/>
            <a:ext cx="90478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50" dirty="0" smtClean="0">
                <a:solidFill>
                  <a:srgbClr val="FF0000"/>
                </a:solidFill>
              </a:rPr>
              <a:t>作曲家</a:t>
            </a:r>
            <a:endParaRPr lang="en-US" altLang="zh-TW" sz="850" dirty="0" smtClean="0">
              <a:solidFill>
                <a:srgbClr val="FF0000"/>
              </a:solidFill>
            </a:endParaRPr>
          </a:p>
          <a:p>
            <a:r>
              <a:rPr lang="en-US" altLang="zh-TW" sz="850" dirty="0" smtClean="0">
                <a:solidFill>
                  <a:srgbClr val="FF0000"/>
                </a:solidFill>
              </a:rPr>
              <a:t>(</a:t>
            </a:r>
            <a:r>
              <a:rPr lang="zh-TW" altLang="en-US" sz="850" dirty="0" smtClean="0">
                <a:solidFill>
                  <a:srgbClr val="FF0000"/>
                </a:solidFill>
              </a:rPr>
              <a:t>以影片數排序</a:t>
            </a:r>
            <a:r>
              <a:rPr lang="en-US" altLang="zh-TW" sz="850" dirty="0" smtClean="0">
                <a:solidFill>
                  <a:srgbClr val="FF0000"/>
                </a:solidFill>
              </a:rPr>
              <a:t>)</a:t>
            </a:r>
            <a:endParaRPr lang="zh-TW" altLang="en-US" sz="850" dirty="0">
              <a:solidFill>
                <a:srgbClr val="FF000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2411760" y="1412776"/>
            <a:ext cx="1944216" cy="30243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2468444" y="4437112"/>
            <a:ext cx="31836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 smtClean="0">
                <a:solidFill>
                  <a:srgbClr val="FF0000"/>
                </a:solidFill>
              </a:rPr>
              <a:t>點選影片即可播放，分享鍵可傳至社群網站</a:t>
            </a:r>
            <a:endParaRPr lang="zh-TW" altLang="en-US" sz="1200" dirty="0">
              <a:solidFill>
                <a:srgbClr val="FF0000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179512" y="1196752"/>
            <a:ext cx="2592288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50" dirty="0" smtClean="0">
                <a:solidFill>
                  <a:srgbClr val="FF0000"/>
                </a:solidFill>
              </a:rPr>
              <a:t>篩選器優化選項後即可選擇欲播放之音樂會影片</a:t>
            </a:r>
            <a:endParaRPr lang="zh-TW" altLang="en-US" sz="85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59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</TotalTime>
  <Words>414</Words>
  <Application>Microsoft Office PowerPoint</Application>
  <PresentationFormat>如螢幕大小 (4:3)</PresentationFormat>
  <Paragraphs>103</Paragraphs>
  <Slides>19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19</vt:i4>
      </vt:variant>
    </vt:vector>
  </HeadingPairs>
  <TitlesOfParts>
    <vt:vector size="20" baseType="lpstr">
      <vt:lpstr>Office 佈景主題</vt:lpstr>
      <vt:lpstr>medici.tv  EDU 使用指引</vt:lpstr>
      <vt:lpstr>功能目錄</vt:lpstr>
      <vt:lpstr>登入首頁…(1)</vt:lpstr>
      <vt:lpstr>首頁…(2)</vt:lpstr>
      <vt:lpstr>首頁…(3)</vt:lpstr>
      <vt:lpstr>首頁…(4)</vt:lpstr>
      <vt:lpstr>首頁…(5)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medici.tw 麥迪西TV</dc:title>
  <dc:creator>SCChiang</dc:creator>
  <cp:lastModifiedBy>SCChiang</cp:lastModifiedBy>
  <cp:revision>94</cp:revision>
  <dcterms:created xsi:type="dcterms:W3CDTF">2014-03-14T03:11:51Z</dcterms:created>
  <dcterms:modified xsi:type="dcterms:W3CDTF">2018-01-16T02:09:06Z</dcterms:modified>
</cp:coreProperties>
</file>