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3" r:id="rId5"/>
    <p:sldMasterId id="2147483761" r:id="rId6"/>
    <p:sldMasterId id="2147483760" r:id="rId7"/>
  </p:sldMasterIdLst>
  <p:notesMasterIdLst>
    <p:notesMasterId r:id="rId17"/>
  </p:notesMasterIdLst>
  <p:handoutMasterIdLst>
    <p:handoutMasterId r:id="rId18"/>
  </p:handoutMasterIdLst>
  <p:sldIdLst>
    <p:sldId id="311" r:id="rId8"/>
    <p:sldId id="313" r:id="rId9"/>
    <p:sldId id="320" r:id="rId10"/>
    <p:sldId id="335" r:id="rId11"/>
    <p:sldId id="336" r:id="rId12"/>
    <p:sldId id="338" r:id="rId13"/>
    <p:sldId id="337" r:id="rId14"/>
    <p:sldId id="339" r:id="rId15"/>
    <p:sldId id="334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8">
          <p15:clr>
            <a:srgbClr val="A4A3A4"/>
          </p15:clr>
        </p15:guide>
        <p15:guide id="2" orient="horz" pos="4178">
          <p15:clr>
            <a:srgbClr val="A4A3A4"/>
          </p15:clr>
        </p15:guide>
        <p15:guide id="3" pos="340">
          <p15:clr>
            <a:srgbClr val="A4A3A4"/>
          </p15:clr>
        </p15:guide>
        <p15:guide id="4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600"/>
    <a:srgbClr val="032977"/>
    <a:srgbClr val="522464"/>
    <a:srgbClr val="1D5C56"/>
    <a:srgbClr val="E55800"/>
    <a:srgbClr val="E87700"/>
    <a:srgbClr val="92CB9C"/>
    <a:srgbClr val="855199"/>
    <a:srgbClr val="BCADE2"/>
    <a:srgbClr val="648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78580" autoAdjust="0"/>
  </p:normalViewPr>
  <p:slideViewPr>
    <p:cSldViewPr snapToGrid="0" showGuides="1">
      <p:cViewPr>
        <p:scale>
          <a:sx n="100" d="100"/>
          <a:sy n="100" d="100"/>
        </p:scale>
        <p:origin x="-1051" y="86"/>
      </p:cViewPr>
      <p:guideLst>
        <p:guide orient="horz" pos="958"/>
        <p:guide orient="horz" pos="4178"/>
        <p:guide pos="340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4F589-E07B-4902-B348-D92AD21A6D1B}" type="datetimeFigureOut">
              <a:rPr lang="en-GB" smtClean="0"/>
              <a:pPr/>
              <a:t>10/08/2015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116CC-75AE-41BB-BD9D-7D1A8B883F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02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935D-7718-4145-BADE-1755027D22B8}" type="datetimeFigureOut">
              <a:rPr lang="en-GB" smtClean="0"/>
              <a:pPr/>
              <a:t>10/08/2015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22F8-42EC-4986-9E2B-7E69606F2F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72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leyonlinelibrary.com/librarian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ileyonlinelibrary.com/administrator-logi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沒有旁白。三秒後點擊下一張投影片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15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Wiley Online Library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是結合多種學科的</a:t>
            </a:r>
            <a:r>
              <a:rPr lang="zh-TW" altLang="en-US" sz="1200" b="1" u="none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rPr>
              <a:t>電子資源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內含許多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具影響力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及探索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生命、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探索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健康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物理科學、社會科學和</a:t>
            </a:r>
            <a:r>
              <a:rPr lang="zh-TW" altLang="zh-TW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人文</a:t>
            </a:r>
            <a:r>
              <a:rPr lang="zh-TW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</a:t>
            </a:r>
            <a:r>
              <a:rPr lang="zh-TW" altLang="zh-TW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科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的文章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點擊下一張投影片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35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我們將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在這一節檢視「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administration page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客戶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管理介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」。本頁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設計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協助圖書管理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管理您在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Wiley Online Library</a:t>
            </a:r>
            <a:r>
              <a:rPr lang="zh-TW" altLang="en-US" sz="1200" b="1" dirty="0" smtClean="0">
                <a:solidFill>
                  <a:schemeClr val="bg1"/>
                </a:solidFill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的帳戶。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您可以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使用報告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、將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貴機構的名稱標誌上傳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網站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，以及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管理文獻選擇代幣的存取功能。您可同時存取資源，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協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助貴機構取得最佳價值。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02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若欲登入時，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您可擇一</a:t>
            </a: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瀏覽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wileyonlinelibrary.com/librarians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網頁，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取螢幕左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側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administration</a:t>
            </a:r>
            <a:r>
              <a:rPr lang="en-US" altLang="zh-TW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TW" alt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，或可直接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進入</a:t>
            </a:r>
            <a:r>
              <a:rPr lang="en-US" altLang="zh-TW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wileyonlinelibrary.com/administrator-login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點擊下一張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開啟存取後，會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顯示出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使用者名稱和密碼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98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可在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進入管理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，點擊「</a:t>
            </a:r>
            <a:r>
              <a:rPr lang="en-US" b="1" baseline="0" dirty="0" smtClean="0"/>
              <a:t>Edit Administrator information</a:t>
            </a:r>
            <a:r>
              <a:rPr lang="zh-TW" altLang="en-US" b="1" baseline="0" dirty="0" smtClean="0"/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」，更新您的簡介。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機構名稱和品牌化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17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新增貴機構的標誌和名稱，協助您的圖書館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了解貴機構提供給他們</a:t>
            </a:r>
            <a:r>
              <a:rPr lang="zh-TW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="1" baseline="0" dirty="0" smtClean="0"/>
              <a:t>Wiley Online Library</a:t>
            </a:r>
            <a:r>
              <a:rPr lang="zh-TW" altLang="en-US" b="1" baseline="0" dirty="0" smtClean="0"/>
              <a:t>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相關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內容。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點擊下一頁顯示頁面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填入貴機構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名稱和網址，並上傳您的標誌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重新整理您的頁面，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看見貴機構的標誌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點擊下一頁到使用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177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若欲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統計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報告，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從螢幕左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側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的行政選單選擇「</a:t>
            </a:r>
            <a:r>
              <a:rPr lang="en-US" b="1" baseline="0" dirty="0" smtClean="0"/>
              <a:t>usage report</a:t>
            </a:r>
            <a:r>
              <a:rPr lang="zh-TW" altLang="en-US" b="1" baseline="0" dirty="0" smtClean="0"/>
              <a:t> </a:t>
            </a:r>
            <a:r>
              <a:rPr lang="en-US" altLang="zh-TW" b="1" baseline="0" dirty="0" smtClean="0"/>
              <a:t>/</a:t>
            </a:r>
            <a:r>
              <a:rPr lang="zh-TW" altLang="en-US" b="1" baseline="0" dirty="0" smtClean="0"/>
              <a:t> 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統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計報告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點擊「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報告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類型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」旁的箭頭選擇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類型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如：期刊、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電子書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、實驗室指南或資料庫）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選擇開始及結束日期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點擊「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報告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Report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」旁的下拉箭頭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即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可找到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相關說明。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當您需要的報告準備好時，狀態會顯示為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「已完成」，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您就可以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下載您喜歡的任何檔案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格式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點擊下一頁到文獻選擇代幣功能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17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欲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授權特定使用者為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“Super</a:t>
            </a:r>
            <a:r>
              <a:rPr lang="en-US" altLang="zh-TW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User” 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選擇「</a:t>
            </a:r>
            <a:r>
              <a:rPr lang="en-US" b="1" baseline="0" dirty="0" smtClean="0"/>
              <a:t>Article Select Permission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功能 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點擊下一頁顯示頁數</a:t>
            </a:r>
            <a:r>
              <a:rPr lang="en-US" altLang="zh-TW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點擊「</a:t>
            </a:r>
            <a:r>
              <a:rPr lang="en-US" b="1" baseline="0" dirty="0" smtClean="0"/>
              <a:t>Edit User Permission</a:t>
            </a:r>
            <a:r>
              <a:rPr lang="zh-TW" altLang="en-US" b="1" baseline="0" dirty="0" smtClean="0"/>
              <a:t>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輸入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被授權者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的詳細資料。輸入資料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完成後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即會出現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詳細資料。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點擊顯示方塊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</a:p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點擊「</a:t>
            </a:r>
            <a:r>
              <a:rPr lang="en-US" b="1" baseline="0" dirty="0" smtClean="0"/>
              <a:t>Article Select Tokens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檢查貴機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構之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文獻選擇代幣功能的餘額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橫線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&gt;&lt;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點擊顯示</a:t>
            </a:r>
            <a:r>
              <a:rPr lang="zh-TW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畫面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177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422F8-42EC-4986-9E2B-7E69606F2F8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20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381"/>
            <a:ext cx="9142985" cy="68572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0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lay Slide V1_BLUE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4320"/>
            <a:ext cx="9144000" cy="2773680"/>
          </a:xfrm>
          <a:prstGeom prst="rect">
            <a:avLst/>
          </a:prstGeom>
        </p:spPr>
      </p:pic>
      <p:pic>
        <p:nvPicPr>
          <p:cNvPr id="2" name="Picture 1" descr="Display Slide V1_BLUE_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32"/>
            <a:ext cx="9144000" cy="4956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46584"/>
            <a:ext cx="2304256" cy="2304256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38764" y="250641"/>
            <a:ext cx="1710000" cy="1710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pic>
        <p:nvPicPr>
          <p:cNvPr id="3" name="Picture 2" descr="Display Slide V1_BLUE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22" y="0"/>
            <a:ext cx="4852578" cy="36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85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21624"/>
            <a:ext cx="2736850" cy="212353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000" b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500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539552" y="1950740"/>
            <a:ext cx="7056760" cy="3672557"/>
          </a:xfrm>
          <a:prstGeom prst="rect">
            <a:avLst/>
          </a:prstGeom>
          <a:ln>
            <a:solidFill>
              <a:srgbClr val="648FD8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25100" y="1361400"/>
            <a:ext cx="5616575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55093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381"/>
            <a:ext cx="9142985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788000"/>
            <a:ext cx="7772400" cy="64328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rgbClr val="FFFF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93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374650" y="1457200"/>
            <a:ext cx="6343650" cy="46134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145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2 Cl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1000" y="1384300"/>
            <a:ext cx="3251200" cy="4706454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3695700" y="1409700"/>
            <a:ext cx="3060700" cy="4699000"/>
          </a:xfr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01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74650" y="717550"/>
            <a:ext cx="5832475" cy="4105275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00" y="5313000"/>
            <a:ext cx="79966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1" y="5781000"/>
            <a:ext cx="8009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73048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range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/>
          <a:stretch/>
        </p:blipFill>
        <p:spPr>
          <a:xfrm>
            <a:off x="0" y="4114800"/>
            <a:ext cx="9144000" cy="2743200"/>
          </a:xfrm>
          <a:prstGeom prst="rect">
            <a:avLst/>
          </a:prstGeom>
        </p:spPr>
      </p:pic>
      <p:pic>
        <p:nvPicPr>
          <p:cNvPr id="14" name="Picture 13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68056"/>
            <a:ext cx="1476000" cy="1476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6" name="Slide Number Placeholder 13"/>
          <p:cNvSpPr txBox="1">
            <a:spLocks/>
          </p:cNvSpPr>
          <p:nvPr userDrawn="1"/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idx="20"/>
          </p:nvPr>
        </p:nvSpPr>
        <p:spPr>
          <a:xfrm>
            <a:off x="3748472" y="1384628"/>
            <a:ext cx="5078028" cy="43173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387350" y="1399829"/>
            <a:ext cx="3257550" cy="282927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64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6300788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082339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range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0"/>
          <a:stretch/>
        </p:blipFill>
        <p:spPr>
          <a:xfrm rot="10800000">
            <a:off x="0" y="-444500"/>
            <a:ext cx="9144000" cy="2743200"/>
          </a:xfrm>
          <a:prstGeom prst="rect">
            <a:avLst/>
          </a:prstGeom>
        </p:spPr>
      </p:pic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02624" y="350788"/>
            <a:ext cx="1476000" cy="1476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60000" y="436200"/>
            <a:ext cx="52026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904200"/>
            <a:ext cx="5189899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619750" y="2298701"/>
            <a:ext cx="3041650" cy="34797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20"/>
          </p:nvPr>
        </p:nvSpPr>
        <p:spPr>
          <a:xfrm>
            <a:off x="382972" y="1450628"/>
            <a:ext cx="5078028" cy="431734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2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9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DFDD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5927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"/>
            <a:ext cx="9142983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1203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114148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lay Slide V1_ORANGE_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pic>
        <p:nvPicPr>
          <p:cNvPr id="4" name="Picture 3" descr="Display Slide V1_ORANGE_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9664"/>
            <a:ext cx="9144000" cy="2688336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84684"/>
            <a:ext cx="2304256" cy="230425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 sz="400"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pic>
        <p:nvPicPr>
          <p:cNvPr id="3" name="Picture 2" descr="Display Slide V1_ORANGE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33" y="0"/>
            <a:ext cx="4883060" cy="4041783"/>
          </a:xfrm>
          <a:prstGeom prst="rect">
            <a:avLst/>
          </a:prstGeom>
        </p:spPr>
      </p:pic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38764" y="250641"/>
            <a:ext cx="1710000" cy="171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08924"/>
            <a:ext cx="2736850" cy="21235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07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406400" y="1988840"/>
            <a:ext cx="7189912" cy="3672557"/>
          </a:xfrm>
          <a:ln>
            <a:solidFill>
              <a:srgbClr val="E87700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Click on icon to add table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423500"/>
            <a:ext cx="5850300" cy="40476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E558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891500"/>
            <a:ext cx="5850300" cy="395288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E87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650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9142983" cy="6857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788000"/>
            <a:ext cx="7772400" cy="64328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62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ontent Slide (Qtr Crcl + 2 Cl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05000"/>
            <a:ext cx="3096344" cy="4211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9"/>
          </p:nvPr>
        </p:nvSpPr>
        <p:spPr>
          <a:xfrm>
            <a:off x="3851920" y="1917700"/>
            <a:ext cx="3024336" cy="4198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750" y="961400"/>
            <a:ext cx="550841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29400"/>
            <a:ext cx="5544418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2824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39750" y="2016000"/>
            <a:ext cx="6300788" cy="3957303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</p:spPr>
        <p:txBody>
          <a:bodyPr/>
          <a:lstStyle>
            <a:lvl1pPr marL="0" indent="0">
              <a:buNone/>
              <a:defRPr>
                <a:solidFill>
                  <a:srgbClr val="D2293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08324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2 Cl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3096344" cy="4533962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9"/>
          </p:nvPr>
        </p:nvSpPr>
        <p:spPr>
          <a:xfrm>
            <a:off x="3851920" y="1556793"/>
            <a:ext cx="3024336" cy="4533962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95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0000" y="5013176"/>
            <a:ext cx="5904208" cy="64328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0000" y="5481176"/>
            <a:ext cx="5907259" cy="7669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B400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9750" y="692150"/>
            <a:ext cx="5832475" cy="4105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35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61950" indent="-180975">
              <a:defRPr>
                <a:solidFill>
                  <a:schemeClr val="tx1"/>
                </a:solidFill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DDD6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5927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8"/>
          <a:stretch/>
        </p:blipFill>
        <p:spPr>
          <a:xfrm>
            <a:off x="0" y="3987800"/>
            <a:ext cx="9144000" cy="2870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7992690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9750" y="1556792"/>
            <a:ext cx="3244850" cy="26215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7992690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680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4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9"/>
          </p:nvPr>
        </p:nvSpPr>
        <p:spPr>
          <a:xfrm>
            <a:off x="4038600" y="1556792"/>
            <a:ext cx="4483100" cy="44249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1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d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8"/>
          <a:stretch/>
        </p:blipFill>
        <p:spPr>
          <a:xfrm rot="10800000">
            <a:off x="0" y="-419100"/>
            <a:ext cx="9144000" cy="28702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4806950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4845050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20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5619750" y="2324100"/>
            <a:ext cx="3041650" cy="360680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975" indent="-180975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61950" indent="-18097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3400" indent="-1714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15963" indent="-1825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/>
          </p:nvPr>
        </p:nvSpPr>
        <p:spPr>
          <a:xfrm>
            <a:off x="539750" y="1520825"/>
            <a:ext cx="4908550" cy="44249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902624" y="3643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41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"/>
            <a:ext cx="9142983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981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B40043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82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lay Slide V1_MAGENTA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6647"/>
            <a:ext cx="9144000" cy="2712721"/>
          </a:xfrm>
          <a:prstGeom prst="rect">
            <a:avLst/>
          </a:prstGeom>
        </p:spPr>
      </p:pic>
      <p:pic>
        <p:nvPicPr>
          <p:cNvPr id="2" name="Picture 1" descr="Display Slide V1_MAGENTA_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6" y="0"/>
            <a:ext cx="9144000" cy="4968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84684"/>
            <a:ext cx="2304256" cy="2304256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marL="0" indent="0" algn="ctr"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Display Slide V1_MAGENTA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10" y="25400"/>
            <a:ext cx="5047656" cy="3736973"/>
          </a:xfrm>
          <a:prstGeom prst="rect">
            <a:avLst/>
          </a:prstGeom>
        </p:spPr>
      </p:pic>
      <p:sp>
        <p:nvSpPr>
          <p:cNvPr id="17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26064" y="263341"/>
            <a:ext cx="1710000" cy="171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63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08924"/>
            <a:ext cx="2736850" cy="21235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1800" b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54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0000" y="4835376"/>
            <a:ext cx="5860800" cy="6432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0001" y="5481176"/>
            <a:ext cx="5898900" cy="766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648FD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9750" y="692150"/>
            <a:ext cx="5832475" cy="4105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d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/>
          </p:nvPr>
        </p:nvSpPr>
        <p:spPr>
          <a:xfrm>
            <a:off x="539552" y="1988840"/>
            <a:ext cx="7056760" cy="3672557"/>
          </a:xfrm>
          <a:ln>
            <a:solidFill>
              <a:srgbClr val="800049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Click to add a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80004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95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4788000"/>
            <a:ext cx="7772400" cy="64328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5256000"/>
            <a:ext cx="6400800" cy="766936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76000"/>
            <a:ext cx="1800000" cy="3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539750" y="2016000"/>
            <a:ext cx="6300788" cy="3957303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884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2 Cl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66900"/>
            <a:ext cx="3096344" cy="4223854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9"/>
          </p:nvPr>
        </p:nvSpPr>
        <p:spPr>
          <a:xfrm>
            <a:off x="3851920" y="1879599"/>
            <a:ext cx="3024336" cy="4211155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580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04000"/>
            <a:ext cx="5544418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69653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Qtr Crcl + Im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40000" y="5013176"/>
            <a:ext cx="5904208" cy="643281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40000" y="5481176"/>
            <a:ext cx="5907259" cy="76693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92CB9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9750" y="692150"/>
            <a:ext cx="5832475" cy="41052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51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Green2_Ne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9"/>
          <a:stretch/>
        </p:blipFill>
        <p:spPr>
          <a:xfrm>
            <a:off x="0" y="4013200"/>
            <a:ext cx="9144000" cy="2844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7992690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9750" y="1531392"/>
            <a:ext cx="3092450" cy="2685007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7992690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680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3771900" y="1520824"/>
            <a:ext cx="4787900" cy="4308475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58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pic>
        <p:nvPicPr>
          <p:cNvPr id="19" name="Picture 18" descr="Green2_Ne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9"/>
          <a:stretch/>
        </p:blipFill>
        <p:spPr>
          <a:xfrm rot="10800000">
            <a:off x="0" y="-419100"/>
            <a:ext cx="9144000" cy="2844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4832350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39750" y="1556792"/>
            <a:ext cx="4806950" cy="4386808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4819650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5492750" y="2286000"/>
            <a:ext cx="3092450" cy="3619499"/>
          </a:xfr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89924" y="364356"/>
            <a:ext cx="1476000" cy="1476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95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61950" indent="-180975">
              <a:defRPr>
                <a:solidFill>
                  <a:schemeClr val="tx1"/>
                </a:solidFill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DDD6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65927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2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4786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702C51A5-30FB-4CEB-9C7C-A7D3DCD76A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80835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8083550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5824" y="4572000"/>
            <a:ext cx="1476000" cy="1476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750" y="1437929"/>
            <a:ext cx="3888234" cy="2806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4572000" y="1437928"/>
            <a:ext cx="4032448" cy="4317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94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2985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3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7348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61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play Slide V1_Green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3088"/>
            <a:ext cx="9144000" cy="2724912"/>
          </a:xfrm>
          <a:prstGeom prst="rect">
            <a:avLst/>
          </a:prstGeom>
        </p:spPr>
      </p:pic>
      <p:pic>
        <p:nvPicPr>
          <p:cNvPr id="2" name="Picture 1" descr="Display Slide V1_Green_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2" y="0"/>
            <a:ext cx="9144000" cy="4992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1580" y="584684"/>
            <a:ext cx="2304256" cy="2304256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786293" y="4383288"/>
            <a:ext cx="1638846" cy="1638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5291616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7"/>
          <p:cNvSpPr>
            <a:spLocks noGrp="1" noChangeAspect="1"/>
          </p:cNvSpPr>
          <p:nvPr>
            <p:ph type="pic" sz="quarter" idx="17"/>
          </p:nvPr>
        </p:nvSpPr>
        <p:spPr>
          <a:xfrm>
            <a:off x="6984268" y="4257092"/>
            <a:ext cx="1152592" cy="1152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 descr="Display Slide V1_Green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12" y="25400"/>
            <a:ext cx="5157388" cy="3639433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0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626064" y="263341"/>
            <a:ext cx="1710000" cy="171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64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_Display Slide V2_Green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608924"/>
            <a:ext cx="2736850" cy="212353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900"/>
              </a:spcAft>
              <a:defRPr sz="2000" b="1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90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key message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316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6285167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Insert Full Screen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2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een_Ne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20" hasCustomPrompt="1"/>
          </p:nvPr>
        </p:nvSpPr>
        <p:spPr>
          <a:xfrm>
            <a:off x="539552" y="1988840"/>
            <a:ext cx="7056760" cy="3672557"/>
          </a:xfrm>
          <a:ln>
            <a:solidFill>
              <a:srgbClr val="92CB9C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to insert table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5508414" cy="404768"/>
          </a:xfrm>
        </p:spPr>
        <p:txBody>
          <a:bodyPr/>
          <a:lstStyle>
            <a:lvl1pPr>
              <a:defRPr>
                <a:solidFill>
                  <a:srgbClr val="1D5C5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1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1424900"/>
            <a:ext cx="5616575" cy="395288"/>
          </a:xfrm>
        </p:spPr>
        <p:txBody>
          <a:bodyPr/>
          <a:lstStyle>
            <a:lvl1pPr marL="0" indent="0">
              <a:buNone/>
              <a:defRPr>
                <a:solidFill>
                  <a:srgbClr val="92CB9C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43047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1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Sml Crcl -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pic>
        <p:nvPicPr>
          <p:cNvPr id="14" name="Picture 13" descr="BLUE2_New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85" b="3704"/>
          <a:stretch/>
        </p:blipFill>
        <p:spPr>
          <a:xfrm rot="10800000">
            <a:off x="0" y="152400"/>
            <a:ext cx="9144000" cy="2476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347864" y="6345324"/>
            <a:ext cx="2133600" cy="365125"/>
          </a:xfrm>
          <a:prstGeom prst="rect">
            <a:avLst/>
          </a:prstGeom>
        </p:spPr>
        <p:txBody>
          <a:bodyPr/>
          <a:lstStyle/>
          <a:p>
            <a:fld id="{702C51A5-30FB-4CEB-9C7C-A7D3DCD76AF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9750" y="476792"/>
            <a:ext cx="50355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944792"/>
            <a:ext cx="5022850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pic>
        <p:nvPicPr>
          <p:cNvPr id="11" name="Picture 10" descr="Additional2.jp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3" t="92772"/>
          <a:stretch/>
        </p:blipFill>
        <p:spPr>
          <a:xfrm>
            <a:off x="7753349" y="6362700"/>
            <a:ext cx="1382291" cy="49567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19750" y="2628901"/>
            <a:ext cx="3041650" cy="318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9"/>
          </p:nvPr>
        </p:nvSpPr>
        <p:spPr>
          <a:xfrm>
            <a:off x="535372" y="1488728"/>
            <a:ext cx="5014528" cy="4317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180975" indent="-180975">
              <a:buFont typeface="Arial" panose="020B0604020202020204" pitchFamily="34" charset="0"/>
              <a:buChar char="•"/>
              <a:defRPr/>
            </a:lvl2pPr>
            <a:lvl3pPr marL="361950" indent="-180975">
              <a:defRPr/>
            </a:lvl3pPr>
            <a:lvl4pPr marL="533400" indent="-171450">
              <a:buFont typeface="Arial" panose="020B0604020202020204" pitchFamily="34" charset="0"/>
              <a:buChar char="•"/>
              <a:defRPr/>
            </a:lvl4pPr>
            <a:lvl5pPr marL="715963" indent="-18256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88918" y="679450"/>
            <a:ext cx="1476000" cy="14760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4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Discre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  <p:sp>
        <p:nvSpPr>
          <p:cNvPr id="3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1903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4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2048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2</a:t>
            </a:r>
            <a:endParaRPr lang="en-GB" dirty="0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84325" y="7302"/>
            <a:ext cx="7559675" cy="212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6889750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750" y="1879600"/>
            <a:ext cx="7880826" cy="4093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180975" indent="-180975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361950" indent="-180975">
              <a:defRPr>
                <a:solidFill>
                  <a:schemeClr val="tx1"/>
                </a:solidFill>
              </a:defRPr>
            </a:lvl3pPr>
            <a:lvl4pPr marL="533400" indent="-1714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715963" indent="-182563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9749" y="1404000"/>
            <a:ext cx="6934783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FDDD6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7887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t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"/>
            <a:ext cx="9142983" cy="6857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>
          <a:xfrm>
            <a:off x="0" y="6368995"/>
            <a:ext cx="9144000" cy="489005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696790" y="16161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89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y Bckgr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381"/>
            <a:ext cx="9142983" cy="68572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/>
          <a:stretch/>
        </p:blipFill>
        <p:spPr>
          <a:xfrm>
            <a:off x="0" y="6353092"/>
            <a:ext cx="9144000" cy="504908"/>
          </a:xfrm>
          <a:prstGeom prst="rect">
            <a:avLst/>
          </a:prstGeom>
        </p:spPr>
      </p:pic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3954742" y="6309368"/>
            <a:ext cx="12335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/>
            </a:lvl1pPr>
          </a:lstStyle>
          <a:p>
            <a:fld id="{702C51A5-30FB-4CEB-9C7C-A7D3DCD76AF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534248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8" hasCustomPrompt="1"/>
          </p:nvPr>
        </p:nvSpPr>
        <p:spPr>
          <a:xfrm>
            <a:off x="1835696" y="6345368"/>
            <a:ext cx="1080000" cy="39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r>
              <a:rPr lang="en-GB" dirty="0" smtClean="0"/>
              <a:t>Partner logo 1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5590964" cy="404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297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828000"/>
            <a:ext cx="5616575" cy="395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8FD8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 smtClean="0"/>
              <a:t>Click to edit sub title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696790" y="1628800"/>
            <a:ext cx="5408095" cy="4638310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016224 w 2016224"/>
              <a:gd name="connsiteY2" fmla="*/ 1008112 h 2016224"/>
              <a:gd name="connsiteX3" fmla="*/ 1008112 w 2016224"/>
              <a:gd name="connsiteY3" fmla="*/ 2016224 h 2016224"/>
              <a:gd name="connsiteX4" fmla="*/ 0 w 2016224"/>
              <a:gd name="connsiteY4" fmla="*/ 1008112 h 2016224"/>
              <a:gd name="connsiteX0" fmla="*/ 4399 w 2020623"/>
              <a:gd name="connsiteY0" fmla="*/ 1541512 h 2549624"/>
              <a:gd name="connsiteX1" fmla="*/ 1355411 w 2020623"/>
              <a:gd name="connsiteY1" fmla="*/ 0 h 2549624"/>
              <a:gd name="connsiteX2" fmla="*/ 2020623 w 2020623"/>
              <a:gd name="connsiteY2" fmla="*/ 1541512 h 2549624"/>
              <a:gd name="connsiteX3" fmla="*/ 1012511 w 2020623"/>
              <a:gd name="connsiteY3" fmla="*/ 2549624 h 2549624"/>
              <a:gd name="connsiteX4" fmla="*/ 4399 w 2020623"/>
              <a:gd name="connsiteY4" fmla="*/ 1541512 h 2549624"/>
              <a:gd name="connsiteX0" fmla="*/ 932 w 4246488"/>
              <a:gd name="connsiteY0" fmla="*/ 3257702 h 3378198"/>
              <a:gd name="connsiteX1" fmla="*/ 3580794 w 4246488"/>
              <a:gd name="connsiteY1" fmla="*/ 39790 h 3378198"/>
              <a:gd name="connsiteX2" fmla="*/ 4246006 w 4246488"/>
              <a:gd name="connsiteY2" fmla="*/ 1581302 h 3378198"/>
              <a:gd name="connsiteX3" fmla="*/ 3237894 w 4246488"/>
              <a:gd name="connsiteY3" fmla="*/ 2589414 h 3378198"/>
              <a:gd name="connsiteX4" fmla="*/ 932 w 4246488"/>
              <a:gd name="connsiteY4" fmla="*/ 3257702 h 3378198"/>
              <a:gd name="connsiteX0" fmla="*/ 14661 w 4921720"/>
              <a:gd name="connsiteY0" fmla="*/ 4411721 h 4609806"/>
              <a:gd name="connsiteX1" fmla="*/ 4689898 w 4921720"/>
              <a:gd name="connsiteY1" fmla="*/ 22234 h 4609806"/>
              <a:gd name="connsiteX2" fmla="*/ 4259735 w 4921720"/>
              <a:gd name="connsiteY2" fmla="*/ 2735321 h 4609806"/>
              <a:gd name="connsiteX3" fmla="*/ 3251623 w 4921720"/>
              <a:gd name="connsiteY3" fmla="*/ 3743433 h 4609806"/>
              <a:gd name="connsiteX4" fmla="*/ 14661 w 4921720"/>
              <a:gd name="connsiteY4" fmla="*/ 4411721 h 4609806"/>
              <a:gd name="connsiteX0" fmla="*/ 14661 w 4957429"/>
              <a:gd name="connsiteY0" fmla="*/ 4404495 h 4602580"/>
              <a:gd name="connsiteX1" fmla="*/ 4689898 w 4957429"/>
              <a:gd name="connsiteY1" fmla="*/ 15008 h 4602580"/>
              <a:gd name="connsiteX2" fmla="*/ 4259735 w 4957429"/>
              <a:gd name="connsiteY2" fmla="*/ 2728095 h 4602580"/>
              <a:gd name="connsiteX3" fmla="*/ 3251623 w 4957429"/>
              <a:gd name="connsiteY3" fmla="*/ 3736207 h 4602580"/>
              <a:gd name="connsiteX4" fmla="*/ 14661 w 4957429"/>
              <a:gd name="connsiteY4" fmla="*/ 4404495 h 4602580"/>
              <a:gd name="connsiteX0" fmla="*/ 64533 w 5007301"/>
              <a:gd name="connsiteY0" fmla="*/ 4404627 h 4618299"/>
              <a:gd name="connsiteX1" fmla="*/ 4739770 w 5007301"/>
              <a:gd name="connsiteY1" fmla="*/ 15140 h 4618299"/>
              <a:gd name="connsiteX2" fmla="*/ 4309607 w 5007301"/>
              <a:gd name="connsiteY2" fmla="*/ 2728227 h 4618299"/>
              <a:gd name="connsiteX3" fmla="*/ 3301495 w 5007301"/>
              <a:gd name="connsiteY3" fmla="*/ 3736339 h 4618299"/>
              <a:gd name="connsiteX4" fmla="*/ 64533 w 5007301"/>
              <a:gd name="connsiteY4" fmla="*/ 4404627 h 4618299"/>
              <a:gd name="connsiteX0" fmla="*/ 64380 w 4879805"/>
              <a:gd name="connsiteY0" fmla="*/ 4558150 h 4756446"/>
              <a:gd name="connsiteX1" fmla="*/ 4653892 w 4879805"/>
              <a:gd name="connsiteY1" fmla="*/ 25788 h 4756446"/>
              <a:gd name="connsiteX2" fmla="*/ 4223729 w 4879805"/>
              <a:gd name="connsiteY2" fmla="*/ 2738875 h 4756446"/>
              <a:gd name="connsiteX3" fmla="*/ 3215617 w 4879805"/>
              <a:gd name="connsiteY3" fmla="*/ 3746987 h 4756446"/>
              <a:gd name="connsiteX4" fmla="*/ 64380 w 4879805"/>
              <a:gd name="connsiteY4" fmla="*/ 4558150 h 4756446"/>
              <a:gd name="connsiteX0" fmla="*/ 65737 w 5073909"/>
              <a:gd name="connsiteY0" fmla="*/ 4536594 h 4718337"/>
              <a:gd name="connsiteX1" fmla="*/ 4655249 w 5073909"/>
              <a:gd name="connsiteY1" fmla="*/ 4232 h 4718337"/>
              <a:gd name="connsiteX2" fmla="*/ 4863261 w 5073909"/>
              <a:gd name="connsiteY2" fmla="*/ 3707919 h 4718337"/>
              <a:gd name="connsiteX3" fmla="*/ 3216974 w 5073909"/>
              <a:gd name="connsiteY3" fmla="*/ 3725431 h 4718337"/>
              <a:gd name="connsiteX4" fmla="*/ 65737 w 5073909"/>
              <a:gd name="connsiteY4" fmla="*/ 4536594 h 4718337"/>
              <a:gd name="connsiteX0" fmla="*/ 11587 w 5019759"/>
              <a:gd name="connsiteY0" fmla="*/ 4536594 h 4877233"/>
              <a:gd name="connsiteX1" fmla="*/ 4601099 w 5019759"/>
              <a:gd name="connsiteY1" fmla="*/ 4232 h 4877233"/>
              <a:gd name="connsiteX2" fmla="*/ 4809111 w 5019759"/>
              <a:gd name="connsiteY2" fmla="*/ 3707919 h 4877233"/>
              <a:gd name="connsiteX3" fmla="*/ 3334274 w 5019759"/>
              <a:gd name="connsiteY3" fmla="*/ 4458856 h 4877233"/>
              <a:gd name="connsiteX4" fmla="*/ 11587 w 5019759"/>
              <a:gd name="connsiteY4" fmla="*/ 4536594 h 4877233"/>
              <a:gd name="connsiteX0" fmla="*/ 11276 w 5121542"/>
              <a:gd name="connsiteY0" fmla="*/ 4334814 h 4728779"/>
              <a:gd name="connsiteX1" fmla="*/ 4696038 w 5121542"/>
              <a:gd name="connsiteY1" fmla="*/ 2477 h 4728779"/>
              <a:gd name="connsiteX2" fmla="*/ 4904050 w 5121542"/>
              <a:gd name="connsiteY2" fmla="*/ 3706164 h 4728779"/>
              <a:gd name="connsiteX3" fmla="*/ 3429213 w 5121542"/>
              <a:gd name="connsiteY3" fmla="*/ 4457101 h 4728779"/>
              <a:gd name="connsiteX4" fmla="*/ 11276 w 5121542"/>
              <a:gd name="connsiteY4" fmla="*/ 4334814 h 4728779"/>
              <a:gd name="connsiteX0" fmla="*/ 2988 w 4895762"/>
              <a:gd name="connsiteY0" fmla="*/ 3497447 h 3831681"/>
              <a:gd name="connsiteX1" fmla="*/ 2858950 w 4895762"/>
              <a:gd name="connsiteY1" fmla="*/ 3310 h 3831681"/>
              <a:gd name="connsiteX2" fmla="*/ 4895762 w 4895762"/>
              <a:gd name="connsiteY2" fmla="*/ 2868797 h 3831681"/>
              <a:gd name="connsiteX3" fmla="*/ 3420925 w 4895762"/>
              <a:gd name="connsiteY3" fmla="*/ 3619734 h 3831681"/>
              <a:gd name="connsiteX4" fmla="*/ 2988 w 4895762"/>
              <a:gd name="connsiteY4" fmla="*/ 3497447 h 3831681"/>
              <a:gd name="connsiteX0" fmla="*/ 3031 w 4857705"/>
              <a:gd name="connsiteY0" fmla="*/ 3632277 h 3927290"/>
              <a:gd name="connsiteX1" fmla="*/ 2820893 w 4857705"/>
              <a:gd name="connsiteY1" fmla="*/ 4790 h 3927290"/>
              <a:gd name="connsiteX2" fmla="*/ 4857705 w 4857705"/>
              <a:gd name="connsiteY2" fmla="*/ 2870277 h 3927290"/>
              <a:gd name="connsiteX3" fmla="*/ 3382868 w 4857705"/>
              <a:gd name="connsiteY3" fmla="*/ 3621214 h 3927290"/>
              <a:gd name="connsiteX4" fmla="*/ 3031 w 4857705"/>
              <a:gd name="connsiteY4" fmla="*/ 3632277 h 3927290"/>
              <a:gd name="connsiteX0" fmla="*/ 16422 w 4871096"/>
              <a:gd name="connsiteY0" fmla="*/ 3166635 h 3427343"/>
              <a:gd name="connsiteX1" fmla="*/ 2224684 w 4871096"/>
              <a:gd name="connsiteY1" fmla="*/ 5873 h 3427343"/>
              <a:gd name="connsiteX2" fmla="*/ 4871096 w 4871096"/>
              <a:gd name="connsiteY2" fmla="*/ 2404635 h 3427343"/>
              <a:gd name="connsiteX3" fmla="*/ 3396259 w 4871096"/>
              <a:gd name="connsiteY3" fmla="*/ 3155572 h 3427343"/>
              <a:gd name="connsiteX4" fmla="*/ 16422 w 4871096"/>
              <a:gd name="connsiteY4" fmla="*/ 3166635 h 3427343"/>
              <a:gd name="connsiteX0" fmla="*/ 16779 w 4871453"/>
              <a:gd name="connsiteY0" fmla="*/ 3177428 h 3438136"/>
              <a:gd name="connsiteX1" fmla="*/ 2225041 w 4871453"/>
              <a:gd name="connsiteY1" fmla="*/ 16666 h 3438136"/>
              <a:gd name="connsiteX2" fmla="*/ 4871453 w 4871453"/>
              <a:gd name="connsiteY2" fmla="*/ 2415428 h 3438136"/>
              <a:gd name="connsiteX3" fmla="*/ 3396616 w 4871453"/>
              <a:gd name="connsiteY3" fmla="*/ 3166365 h 3438136"/>
              <a:gd name="connsiteX4" fmla="*/ 16779 w 4871453"/>
              <a:gd name="connsiteY4" fmla="*/ 3177428 h 3438136"/>
              <a:gd name="connsiteX0" fmla="*/ 2574 w 4857248"/>
              <a:gd name="connsiteY0" fmla="*/ 3177428 h 3471741"/>
              <a:gd name="connsiteX1" fmla="*/ 2210836 w 4857248"/>
              <a:gd name="connsiteY1" fmla="*/ 16666 h 3471741"/>
              <a:gd name="connsiteX2" fmla="*/ 4857248 w 4857248"/>
              <a:gd name="connsiteY2" fmla="*/ 2415428 h 3471741"/>
              <a:gd name="connsiteX3" fmla="*/ 3382411 w 4857248"/>
              <a:gd name="connsiteY3" fmla="*/ 3166365 h 3471741"/>
              <a:gd name="connsiteX4" fmla="*/ 2574 w 4857248"/>
              <a:gd name="connsiteY4" fmla="*/ 3177428 h 3471741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498 w 4809547"/>
              <a:gd name="connsiteY0" fmla="*/ 4340500 h 4820910"/>
              <a:gd name="connsiteX1" fmla="*/ 2210760 w 4809547"/>
              <a:gd name="connsiteY1" fmla="*/ 1179738 h 4820910"/>
              <a:gd name="connsiteX2" fmla="*/ 4809547 w 4809547"/>
              <a:gd name="connsiteY2" fmla="*/ 178075 h 4820910"/>
              <a:gd name="connsiteX3" fmla="*/ 3382335 w 4809547"/>
              <a:gd name="connsiteY3" fmla="*/ 4329437 h 4820910"/>
              <a:gd name="connsiteX4" fmla="*/ 2498 w 4809547"/>
              <a:gd name="connsiteY4" fmla="*/ 4340500 h 4820910"/>
              <a:gd name="connsiteX0" fmla="*/ 2692 w 5486016"/>
              <a:gd name="connsiteY0" fmla="*/ 4538484 h 5033030"/>
              <a:gd name="connsiteX1" fmla="*/ 2210954 w 5486016"/>
              <a:gd name="connsiteY1" fmla="*/ 1377722 h 5033030"/>
              <a:gd name="connsiteX2" fmla="*/ 5486016 w 5486016"/>
              <a:gd name="connsiteY2" fmla="*/ 156984 h 5033030"/>
              <a:gd name="connsiteX3" fmla="*/ 3382529 w 5486016"/>
              <a:gd name="connsiteY3" fmla="*/ 4527421 h 5033030"/>
              <a:gd name="connsiteX4" fmla="*/ 2692 w 5486016"/>
              <a:gd name="connsiteY4" fmla="*/ 4538484 h 5033030"/>
              <a:gd name="connsiteX0" fmla="*/ 22074 w 5505398"/>
              <a:gd name="connsiteY0" fmla="*/ 4540428 h 5009174"/>
              <a:gd name="connsiteX1" fmla="*/ 2116036 w 5505398"/>
              <a:gd name="connsiteY1" fmla="*/ 1360616 h 5009174"/>
              <a:gd name="connsiteX2" fmla="*/ 5505398 w 5505398"/>
              <a:gd name="connsiteY2" fmla="*/ 158928 h 5009174"/>
              <a:gd name="connsiteX3" fmla="*/ 3401911 w 5505398"/>
              <a:gd name="connsiteY3" fmla="*/ 4529365 h 5009174"/>
              <a:gd name="connsiteX4" fmla="*/ 22074 w 5505398"/>
              <a:gd name="connsiteY4" fmla="*/ 4540428 h 5009174"/>
              <a:gd name="connsiteX0" fmla="*/ 23803 w 5507127"/>
              <a:gd name="connsiteY0" fmla="*/ 4542418 h 5012267"/>
              <a:gd name="connsiteX1" fmla="*/ 2079665 w 5507127"/>
              <a:gd name="connsiteY1" fmla="*/ 1343556 h 5012267"/>
              <a:gd name="connsiteX2" fmla="*/ 5507127 w 5507127"/>
              <a:gd name="connsiteY2" fmla="*/ 160918 h 5012267"/>
              <a:gd name="connsiteX3" fmla="*/ 3403640 w 5507127"/>
              <a:gd name="connsiteY3" fmla="*/ 4531355 h 5012267"/>
              <a:gd name="connsiteX4" fmla="*/ 23803 w 5507127"/>
              <a:gd name="connsiteY4" fmla="*/ 4542418 h 5012267"/>
              <a:gd name="connsiteX0" fmla="*/ 904 w 5484228"/>
              <a:gd name="connsiteY0" fmla="*/ 4542418 h 5128960"/>
              <a:gd name="connsiteX1" fmla="*/ 2056766 w 5484228"/>
              <a:gd name="connsiteY1" fmla="*/ 1343556 h 5128960"/>
              <a:gd name="connsiteX2" fmla="*/ 5484228 w 5484228"/>
              <a:gd name="connsiteY2" fmla="*/ 160918 h 5128960"/>
              <a:gd name="connsiteX3" fmla="*/ 3380741 w 5484228"/>
              <a:gd name="connsiteY3" fmla="*/ 4531355 h 5128960"/>
              <a:gd name="connsiteX4" fmla="*/ 904 w 5484228"/>
              <a:gd name="connsiteY4" fmla="*/ 4542418 h 5128960"/>
              <a:gd name="connsiteX0" fmla="*/ 24704 w 5508028"/>
              <a:gd name="connsiteY0" fmla="*/ 4539451 h 5007647"/>
              <a:gd name="connsiteX1" fmla="*/ 2061516 w 5508028"/>
              <a:gd name="connsiteY1" fmla="*/ 1369164 h 5007647"/>
              <a:gd name="connsiteX2" fmla="*/ 5508028 w 5508028"/>
              <a:gd name="connsiteY2" fmla="*/ 157951 h 5007647"/>
              <a:gd name="connsiteX3" fmla="*/ 3404541 w 5508028"/>
              <a:gd name="connsiteY3" fmla="*/ 4528388 h 5007647"/>
              <a:gd name="connsiteX4" fmla="*/ 24704 w 5508028"/>
              <a:gd name="connsiteY4" fmla="*/ 4539451 h 5007647"/>
              <a:gd name="connsiteX0" fmla="*/ 107368 w 5876219"/>
              <a:gd name="connsiteY0" fmla="*/ 4539451 h 4699434"/>
              <a:gd name="connsiteX1" fmla="*/ 2144180 w 5876219"/>
              <a:gd name="connsiteY1" fmla="*/ 1369164 h 4699434"/>
              <a:gd name="connsiteX2" fmla="*/ 5590692 w 5876219"/>
              <a:gd name="connsiteY2" fmla="*/ 157951 h 4699434"/>
              <a:gd name="connsiteX3" fmla="*/ 5420780 w 5876219"/>
              <a:gd name="connsiteY3" fmla="*/ 3804488 h 4699434"/>
              <a:gd name="connsiteX4" fmla="*/ 107368 w 5876219"/>
              <a:gd name="connsiteY4" fmla="*/ 4539451 h 4699434"/>
              <a:gd name="connsiteX0" fmla="*/ 30083 w 5513407"/>
              <a:gd name="connsiteY0" fmla="*/ 4539451 h 5132005"/>
              <a:gd name="connsiteX1" fmla="*/ 2066895 w 5513407"/>
              <a:gd name="connsiteY1" fmla="*/ 1369164 h 5132005"/>
              <a:gd name="connsiteX2" fmla="*/ 5513407 w 5513407"/>
              <a:gd name="connsiteY2" fmla="*/ 157951 h 5132005"/>
              <a:gd name="connsiteX3" fmla="*/ 3571845 w 5513407"/>
              <a:gd name="connsiteY3" fmla="*/ 4718888 h 5132005"/>
              <a:gd name="connsiteX4" fmla="*/ 30083 w 5513407"/>
              <a:gd name="connsiteY4" fmla="*/ 4539451 h 5132005"/>
              <a:gd name="connsiteX0" fmla="*/ 30083 w 5513407"/>
              <a:gd name="connsiteY0" fmla="*/ 4539451 h 4858664"/>
              <a:gd name="connsiteX1" fmla="*/ 2066895 w 5513407"/>
              <a:gd name="connsiteY1" fmla="*/ 1369164 h 4858664"/>
              <a:gd name="connsiteX2" fmla="*/ 5513407 w 5513407"/>
              <a:gd name="connsiteY2" fmla="*/ 157951 h 4858664"/>
              <a:gd name="connsiteX3" fmla="*/ 3571845 w 5513407"/>
              <a:gd name="connsiteY3" fmla="*/ 4718888 h 4858664"/>
              <a:gd name="connsiteX4" fmla="*/ 30083 w 5513407"/>
              <a:gd name="connsiteY4" fmla="*/ 4539451 h 4858664"/>
              <a:gd name="connsiteX0" fmla="*/ 38283 w 5521607"/>
              <a:gd name="connsiteY0" fmla="*/ 4539451 h 4843046"/>
              <a:gd name="connsiteX1" fmla="*/ 2075095 w 5521607"/>
              <a:gd name="connsiteY1" fmla="*/ 1369164 h 4843046"/>
              <a:gd name="connsiteX2" fmla="*/ 5521607 w 5521607"/>
              <a:gd name="connsiteY2" fmla="*/ 157951 h 4843046"/>
              <a:gd name="connsiteX3" fmla="*/ 3580045 w 5521607"/>
              <a:gd name="connsiteY3" fmla="*/ 4718888 h 4843046"/>
              <a:gd name="connsiteX4" fmla="*/ 38283 w 5521607"/>
              <a:gd name="connsiteY4" fmla="*/ 4539451 h 4843046"/>
              <a:gd name="connsiteX0" fmla="*/ 38842 w 5493591"/>
              <a:gd name="connsiteY0" fmla="*/ 4655564 h 5173456"/>
              <a:gd name="connsiteX1" fmla="*/ 2047079 w 5493591"/>
              <a:gd name="connsiteY1" fmla="*/ 1370977 h 5173456"/>
              <a:gd name="connsiteX2" fmla="*/ 5493591 w 5493591"/>
              <a:gd name="connsiteY2" fmla="*/ 159764 h 5173456"/>
              <a:gd name="connsiteX3" fmla="*/ 3552029 w 5493591"/>
              <a:gd name="connsiteY3" fmla="*/ 4720701 h 5173456"/>
              <a:gd name="connsiteX4" fmla="*/ 38842 w 5493591"/>
              <a:gd name="connsiteY4" fmla="*/ 4655564 h 5173456"/>
              <a:gd name="connsiteX0" fmla="*/ 279290 w 5734039"/>
              <a:gd name="connsiteY0" fmla="*/ 4655564 h 5038830"/>
              <a:gd name="connsiteX1" fmla="*/ 2287527 w 5734039"/>
              <a:gd name="connsiteY1" fmla="*/ 1370977 h 5038830"/>
              <a:gd name="connsiteX2" fmla="*/ 5734039 w 5734039"/>
              <a:gd name="connsiteY2" fmla="*/ 159764 h 5038830"/>
              <a:gd name="connsiteX3" fmla="*/ 3792477 w 5734039"/>
              <a:gd name="connsiteY3" fmla="*/ 4720701 h 5038830"/>
              <a:gd name="connsiteX4" fmla="*/ 279290 w 5734039"/>
              <a:gd name="connsiteY4" fmla="*/ 4655564 h 5038830"/>
              <a:gd name="connsiteX0" fmla="*/ 289954 w 5744703"/>
              <a:gd name="connsiteY0" fmla="*/ 4655564 h 5038830"/>
              <a:gd name="connsiteX1" fmla="*/ 2298191 w 5744703"/>
              <a:gd name="connsiteY1" fmla="*/ 1370977 h 5038830"/>
              <a:gd name="connsiteX2" fmla="*/ 5744703 w 5744703"/>
              <a:gd name="connsiteY2" fmla="*/ 159764 h 5038830"/>
              <a:gd name="connsiteX3" fmla="*/ 3803141 w 5744703"/>
              <a:gd name="connsiteY3" fmla="*/ 4720701 h 5038830"/>
              <a:gd name="connsiteX4" fmla="*/ 289954 w 5744703"/>
              <a:gd name="connsiteY4" fmla="*/ 4655564 h 5038830"/>
              <a:gd name="connsiteX0" fmla="*/ 313014 w 5501063"/>
              <a:gd name="connsiteY0" fmla="*/ 4839483 h 5104397"/>
              <a:gd name="connsiteX1" fmla="*/ 2054551 w 5501063"/>
              <a:gd name="connsiteY1" fmla="*/ 1373921 h 5104397"/>
              <a:gd name="connsiteX2" fmla="*/ 5501063 w 5501063"/>
              <a:gd name="connsiteY2" fmla="*/ 162708 h 5104397"/>
              <a:gd name="connsiteX3" fmla="*/ 3559501 w 5501063"/>
              <a:gd name="connsiteY3" fmla="*/ 4723645 h 5104397"/>
              <a:gd name="connsiteX4" fmla="*/ 313014 w 5501063"/>
              <a:gd name="connsiteY4" fmla="*/ 4839483 h 5104397"/>
              <a:gd name="connsiteX0" fmla="*/ 320895 w 5508944"/>
              <a:gd name="connsiteY0" fmla="*/ 4833981 h 5098895"/>
              <a:gd name="connsiteX1" fmla="*/ 2062432 w 5508944"/>
              <a:gd name="connsiteY1" fmla="*/ 1368419 h 5098895"/>
              <a:gd name="connsiteX2" fmla="*/ 5508944 w 5508944"/>
              <a:gd name="connsiteY2" fmla="*/ 157206 h 5098895"/>
              <a:gd name="connsiteX3" fmla="*/ 3567382 w 5508944"/>
              <a:gd name="connsiteY3" fmla="*/ 4718143 h 5098895"/>
              <a:gd name="connsiteX4" fmla="*/ 320895 w 5508944"/>
              <a:gd name="connsiteY4" fmla="*/ 4833981 h 5098895"/>
              <a:gd name="connsiteX0" fmla="*/ 320895 w 5508944"/>
              <a:gd name="connsiteY0" fmla="*/ 4833981 h 4834341"/>
              <a:gd name="connsiteX1" fmla="*/ 2062432 w 5508944"/>
              <a:gd name="connsiteY1" fmla="*/ 1368419 h 4834341"/>
              <a:gd name="connsiteX2" fmla="*/ 5508944 w 5508944"/>
              <a:gd name="connsiteY2" fmla="*/ 157206 h 4834341"/>
              <a:gd name="connsiteX3" fmla="*/ 3567382 w 5508944"/>
              <a:gd name="connsiteY3" fmla="*/ 4718143 h 4834341"/>
              <a:gd name="connsiteX4" fmla="*/ 320895 w 5508944"/>
              <a:gd name="connsiteY4" fmla="*/ 4833981 h 4834341"/>
              <a:gd name="connsiteX0" fmla="*/ 320895 w 5508944"/>
              <a:gd name="connsiteY0" fmla="*/ 4833981 h 4834468"/>
              <a:gd name="connsiteX1" fmla="*/ 2062432 w 5508944"/>
              <a:gd name="connsiteY1" fmla="*/ 1368419 h 4834468"/>
              <a:gd name="connsiteX2" fmla="*/ 5508944 w 5508944"/>
              <a:gd name="connsiteY2" fmla="*/ 157206 h 4834468"/>
              <a:gd name="connsiteX3" fmla="*/ 3567382 w 5508944"/>
              <a:gd name="connsiteY3" fmla="*/ 4718143 h 4834468"/>
              <a:gd name="connsiteX4" fmla="*/ 320895 w 5508944"/>
              <a:gd name="connsiteY4" fmla="*/ 4833981 h 4834468"/>
              <a:gd name="connsiteX0" fmla="*/ 99446 w 5613863"/>
              <a:gd name="connsiteY0" fmla="*/ 4833981 h 5052824"/>
              <a:gd name="connsiteX1" fmla="*/ 1840983 w 5613863"/>
              <a:gd name="connsiteY1" fmla="*/ 1368419 h 5052824"/>
              <a:gd name="connsiteX2" fmla="*/ 5287495 w 5613863"/>
              <a:gd name="connsiteY2" fmla="*/ 157206 h 5052824"/>
              <a:gd name="connsiteX3" fmla="*/ 4631808 w 5613863"/>
              <a:gd name="connsiteY3" fmla="*/ 4660993 h 5052824"/>
              <a:gd name="connsiteX4" fmla="*/ 99446 w 5613863"/>
              <a:gd name="connsiteY4" fmla="*/ 4833981 h 5052824"/>
              <a:gd name="connsiteX0" fmla="*/ 86655 w 5514408"/>
              <a:gd name="connsiteY0" fmla="*/ 4791075 h 5223556"/>
              <a:gd name="connsiteX1" fmla="*/ 2037742 w 5514408"/>
              <a:gd name="connsiteY1" fmla="*/ 1373138 h 5223556"/>
              <a:gd name="connsiteX2" fmla="*/ 5484254 w 5514408"/>
              <a:gd name="connsiteY2" fmla="*/ 161925 h 5223556"/>
              <a:gd name="connsiteX3" fmla="*/ 4828567 w 5514408"/>
              <a:gd name="connsiteY3" fmla="*/ 4665712 h 5223556"/>
              <a:gd name="connsiteX4" fmla="*/ 86655 w 5514408"/>
              <a:gd name="connsiteY4" fmla="*/ 4791075 h 5223556"/>
              <a:gd name="connsiteX0" fmla="*/ 271378 w 5699131"/>
              <a:gd name="connsiteY0" fmla="*/ 4791075 h 5038524"/>
              <a:gd name="connsiteX1" fmla="*/ 2222465 w 5699131"/>
              <a:gd name="connsiteY1" fmla="*/ 1373138 h 5038524"/>
              <a:gd name="connsiteX2" fmla="*/ 5668977 w 5699131"/>
              <a:gd name="connsiteY2" fmla="*/ 161925 h 5038524"/>
              <a:gd name="connsiteX3" fmla="*/ 5013290 w 5699131"/>
              <a:gd name="connsiteY3" fmla="*/ 4665712 h 5038524"/>
              <a:gd name="connsiteX4" fmla="*/ 271378 w 5699131"/>
              <a:gd name="connsiteY4" fmla="*/ 4791075 h 5038524"/>
              <a:gd name="connsiteX0" fmla="*/ 285636 w 5535357"/>
              <a:gd name="connsiteY0" fmla="*/ 4791075 h 5038524"/>
              <a:gd name="connsiteX1" fmla="*/ 2065273 w 5535357"/>
              <a:gd name="connsiteY1" fmla="*/ 1373138 h 5038524"/>
              <a:gd name="connsiteX2" fmla="*/ 5511785 w 5535357"/>
              <a:gd name="connsiteY2" fmla="*/ 161925 h 5038524"/>
              <a:gd name="connsiteX3" fmla="*/ 4856098 w 5535357"/>
              <a:gd name="connsiteY3" fmla="*/ 4665712 h 5038524"/>
              <a:gd name="connsiteX4" fmla="*/ 285636 w 5535357"/>
              <a:gd name="connsiteY4" fmla="*/ 4791075 h 5038524"/>
              <a:gd name="connsiteX0" fmla="*/ 285636 w 5771195"/>
              <a:gd name="connsiteY0" fmla="*/ 4791075 h 4791219"/>
              <a:gd name="connsiteX1" fmla="*/ 2065273 w 5771195"/>
              <a:gd name="connsiteY1" fmla="*/ 1373138 h 4791219"/>
              <a:gd name="connsiteX2" fmla="*/ 5511785 w 5771195"/>
              <a:gd name="connsiteY2" fmla="*/ 161925 h 4791219"/>
              <a:gd name="connsiteX3" fmla="*/ 4856098 w 5771195"/>
              <a:gd name="connsiteY3" fmla="*/ 4665712 h 4791219"/>
              <a:gd name="connsiteX4" fmla="*/ 285636 w 5771195"/>
              <a:gd name="connsiteY4" fmla="*/ 4791075 h 4791219"/>
              <a:gd name="connsiteX0" fmla="*/ 295940 w 5781499"/>
              <a:gd name="connsiteY0" fmla="*/ 4788307 h 4788449"/>
              <a:gd name="connsiteX1" fmla="*/ 2075577 w 5781499"/>
              <a:gd name="connsiteY1" fmla="*/ 1370370 h 4788449"/>
              <a:gd name="connsiteX2" fmla="*/ 5522089 w 5781499"/>
              <a:gd name="connsiteY2" fmla="*/ 159157 h 4788449"/>
              <a:gd name="connsiteX3" fmla="*/ 4866402 w 5781499"/>
              <a:gd name="connsiteY3" fmla="*/ 4662944 h 4788449"/>
              <a:gd name="connsiteX4" fmla="*/ 295940 w 5781499"/>
              <a:gd name="connsiteY4" fmla="*/ 4788307 h 4788449"/>
              <a:gd name="connsiteX0" fmla="*/ 288525 w 5774084"/>
              <a:gd name="connsiteY0" fmla="*/ 4788307 h 4790427"/>
              <a:gd name="connsiteX1" fmla="*/ 2068162 w 5774084"/>
              <a:gd name="connsiteY1" fmla="*/ 1370370 h 4790427"/>
              <a:gd name="connsiteX2" fmla="*/ 5514674 w 5774084"/>
              <a:gd name="connsiteY2" fmla="*/ 159157 h 4790427"/>
              <a:gd name="connsiteX3" fmla="*/ 4858987 w 5774084"/>
              <a:gd name="connsiteY3" fmla="*/ 4662944 h 4790427"/>
              <a:gd name="connsiteX4" fmla="*/ 288525 w 5774084"/>
              <a:gd name="connsiteY4" fmla="*/ 4788307 h 4790427"/>
              <a:gd name="connsiteX0" fmla="*/ 266432 w 5751991"/>
              <a:gd name="connsiteY0" fmla="*/ 4788307 h 4790427"/>
              <a:gd name="connsiteX1" fmla="*/ 2046069 w 5751991"/>
              <a:gd name="connsiteY1" fmla="*/ 1370370 h 4790427"/>
              <a:gd name="connsiteX2" fmla="*/ 5492581 w 5751991"/>
              <a:gd name="connsiteY2" fmla="*/ 159157 h 4790427"/>
              <a:gd name="connsiteX3" fmla="*/ 4836894 w 5751991"/>
              <a:gd name="connsiteY3" fmla="*/ 4662944 h 4790427"/>
              <a:gd name="connsiteX4" fmla="*/ 266432 w 5751991"/>
              <a:gd name="connsiteY4" fmla="*/ 4788307 h 4790427"/>
              <a:gd name="connsiteX0" fmla="*/ 100218 w 5585777"/>
              <a:gd name="connsiteY0" fmla="*/ 4784455 h 5009244"/>
              <a:gd name="connsiteX1" fmla="*/ 1870330 w 5585777"/>
              <a:gd name="connsiteY1" fmla="*/ 1404618 h 5009244"/>
              <a:gd name="connsiteX2" fmla="*/ 5326367 w 5585777"/>
              <a:gd name="connsiteY2" fmla="*/ 155305 h 5009244"/>
              <a:gd name="connsiteX3" fmla="*/ 4670680 w 5585777"/>
              <a:gd name="connsiteY3" fmla="*/ 4659092 h 5009244"/>
              <a:gd name="connsiteX4" fmla="*/ 100218 w 5585777"/>
              <a:gd name="connsiteY4" fmla="*/ 4784455 h 5009244"/>
              <a:gd name="connsiteX0" fmla="*/ 100218 w 5585777"/>
              <a:gd name="connsiteY0" fmla="*/ 4752549 h 4977338"/>
              <a:gd name="connsiteX1" fmla="*/ 1870330 w 5585777"/>
              <a:gd name="connsiteY1" fmla="*/ 1372712 h 4977338"/>
              <a:gd name="connsiteX2" fmla="*/ 5326367 w 5585777"/>
              <a:gd name="connsiteY2" fmla="*/ 123399 h 4977338"/>
              <a:gd name="connsiteX3" fmla="*/ 4670680 w 5585777"/>
              <a:gd name="connsiteY3" fmla="*/ 4627186 h 4977338"/>
              <a:gd name="connsiteX4" fmla="*/ 100218 w 5585777"/>
              <a:gd name="connsiteY4" fmla="*/ 4752549 h 4977338"/>
              <a:gd name="connsiteX0" fmla="*/ 88662 w 5486702"/>
              <a:gd name="connsiteY0" fmla="*/ 4754905 h 5184983"/>
              <a:gd name="connsiteX1" fmla="*/ 2001649 w 5486702"/>
              <a:gd name="connsiteY1" fmla="*/ 1375068 h 5184983"/>
              <a:gd name="connsiteX2" fmla="*/ 5457686 w 5486702"/>
              <a:gd name="connsiteY2" fmla="*/ 125755 h 5184983"/>
              <a:gd name="connsiteX3" fmla="*/ 4801999 w 5486702"/>
              <a:gd name="connsiteY3" fmla="*/ 4629542 h 5184983"/>
              <a:gd name="connsiteX4" fmla="*/ 88662 w 5486702"/>
              <a:gd name="connsiteY4" fmla="*/ 4754905 h 5184983"/>
              <a:gd name="connsiteX0" fmla="*/ 94353 w 5492393"/>
              <a:gd name="connsiteY0" fmla="*/ 4754905 h 5240269"/>
              <a:gd name="connsiteX1" fmla="*/ 2007340 w 5492393"/>
              <a:gd name="connsiteY1" fmla="*/ 1375068 h 5240269"/>
              <a:gd name="connsiteX2" fmla="*/ 5463377 w 5492393"/>
              <a:gd name="connsiteY2" fmla="*/ 125755 h 5240269"/>
              <a:gd name="connsiteX3" fmla="*/ 4807690 w 5492393"/>
              <a:gd name="connsiteY3" fmla="*/ 4629542 h 5240269"/>
              <a:gd name="connsiteX4" fmla="*/ 94353 w 5492393"/>
              <a:gd name="connsiteY4" fmla="*/ 4754905 h 5240269"/>
              <a:gd name="connsiteX0" fmla="*/ 260919 w 5658959"/>
              <a:gd name="connsiteY0" fmla="*/ 4754905 h 5013168"/>
              <a:gd name="connsiteX1" fmla="*/ 2173906 w 5658959"/>
              <a:gd name="connsiteY1" fmla="*/ 1375068 h 5013168"/>
              <a:gd name="connsiteX2" fmla="*/ 5629943 w 5658959"/>
              <a:gd name="connsiteY2" fmla="*/ 125755 h 5013168"/>
              <a:gd name="connsiteX3" fmla="*/ 4974256 w 5658959"/>
              <a:gd name="connsiteY3" fmla="*/ 4629542 h 5013168"/>
              <a:gd name="connsiteX4" fmla="*/ 260919 w 5658959"/>
              <a:gd name="connsiteY4" fmla="*/ 4754905 h 5013168"/>
              <a:gd name="connsiteX0" fmla="*/ 273470 w 5513318"/>
              <a:gd name="connsiteY0" fmla="*/ 4745248 h 5009301"/>
              <a:gd name="connsiteX1" fmla="*/ 2034057 w 5513318"/>
              <a:gd name="connsiteY1" fmla="*/ 1374936 h 5009301"/>
              <a:gd name="connsiteX2" fmla="*/ 5490094 w 5513318"/>
              <a:gd name="connsiteY2" fmla="*/ 125623 h 5009301"/>
              <a:gd name="connsiteX3" fmla="*/ 4834407 w 5513318"/>
              <a:gd name="connsiteY3" fmla="*/ 4629410 h 5009301"/>
              <a:gd name="connsiteX4" fmla="*/ 273470 w 5513318"/>
              <a:gd name="connsiteY4" fmla="*/ 4745248 h 5009301"/>
              <a:gd name="connsiteX0" fmla="*/ 279874 w 5519722"/>
              <a:gd name="connsiteY0" fmla="*/ 4736982 h 5001035"/>
              <a:gd name="connsiteX1" fmla="*/ 2040461 w 5519722"/>
              <a:gd name="connsiteY1" fmla="*/ 1366670 h 5001035"/>
              <a:gd name="connsiteX2" fmla="*/ 5496498 w 5519722"/>
              <a:gd name="connsiteY2" fmla="*/ 117357 h 5001035"/>
              <a:gd name="connsiteX3" fmla="*/ 4840811 w 5519722"/>
              <a:gd name="connsiteY3" fmla="*/ 4621144 h 5001035"/>
              <a:gd name="connsiteX4" fmla="*/ 279874 w 5519722"/>
              <a:gd name="connsiteY4" fmla="*/ 4736982 h 5001035"/>
              <a:gd name="connsiteX0" fmla="*/ 263762 w 5168443"/>
              <a:gd name="connsiteY0" fmla="*/ 4815898 h 5085532"/>
              <a:gd name="connsiteX1" fmla="*/ 2024349 w 5168443"/>
              <a:gd name="connsiteY1" fmla="*/ 1445586 h 5085532"/>
              <a:gd name="connsiteX2" fmla="*/ 4842211 w 5168443"/>
              <a:gd name="connsiteY2" fmla="*/ 120073 h 5085532"/>
              <a:gd name="connsiteX3" fmla="*/ 4824699 w 5168443"/>
              <a:gd name="connsiteY3" fmla="*/ 4700060 h 5085532"/>
              <a:gd name="connsiteX4" fmla="*/ 263762 w 5168443"/>
              <a:gd name="connsiteY4" fmla="*/ 4815898 h 5085532"/>
              <a:gd name="connsiteX0" fmla="*/ 263762 w 5168443"/>
              <a:gd name="connsiteY0" fmla="*/ 4695825 h 4965459"/>
              <a:gd name="connsiteX1" fmla="*/ 2024349 w 5168443"/>
              <a:gd name="connsiteY1" fmla="*/ 1325513 h 4965459"/>
              <a:gd name="connsiteX2" fmla="*/ 4842211 w 5168443"/>
              <a:gd name="connsiteY2" fmla="*/ 0 h 4965459"/>
              <a:gd name="connsiteX3" fmla="*/ 4824699 w 5168443"/>
              <a:gd name="connsiteY3" fmla="*/ 4579987 h 4965459"/>
              <a:gd name="connsiteX4" fmla="*/ 263762 w 5168443"/>
              <a:gd name="connsiteY4" fmla="*/ 4695825 h 4965459"/>
              <a:gd name="connsiteX0" fmla="*/ 263762 w 5164152"/>
              <a:gd name="connsiteY0" fmla="*/ 4695825 h 4965459"/>
              <a:gd name="connsiteX1" fmla="*/ 2024349 w 5164152"/>
              <a:gd name="connsiteY1" fmla="*/ 1325513 h 4965459"/>
              <a:gd name="connsiteX2" fmla="*/ 4842211 w 5164152"/>
              <a:gd name="connsiteY2" fmla="*/ 0 h 4965459"/>
              <a:gd name="connsiteX3" fmla="*/ 4824699 w 5164152"/>
              <a:gd name="connsiteY3" fmla="*/ 4579987 h 4965459"/>
              <a:gd name="connsiteX4" fmla="*/ 263762 w 5164152"/>
              <a:gd name="connsiteY4" fmla="*/ 4695825 h 4965459"/>
              <a:gd name="connsiteX0" fmla="*/ 264324 w 5177753"/>
              <a:gd name="connsiteY0" fmla="*/ 4752975 h 5026797"/>
              <a:gd name="connsiteX1" fmla="*/ 2024911 w 5177753"/>
              <a:gd name="connsiteY1" fmla="*/ 1382663 h 5026797"/>
              <a:gd name="connsiteX2" fmla="*/ 4880873 w 5177753"/>
              <a:gd name="connsiteY2" fmla="*/ 0 h 5026797"/>
              <a:gd name="connsiteX3" fmla="*/ 4825261 w 5177753"/>
              <a:gd name="connsiteY3" fmla="*/ 4637137 h 5026797"/>
              <a:gd name="connsiteX4" fmla="*/ 264324 w 5177753"/>
              <a:gd name="connsiteY4" fmla="*/ 4752975 h 5026797"/>
              <a:gd name="connsiteX0" fmla="*/ 280342 w 5193771"/>
              <a:gd name="connsiteY0" fmla="*/ 4752975 h 5026797"/>
              <a:gd name="connsiteX1" fmla="*/ 2040929 w 5193771"/>
              <a:gd name="connsiteY1" fmla="*/ 1382663 h 5026797"/>
              <a:gd name="connsiteX2" fmla="*/ 4896891 w 5193771"/>
              <a:gd name="connsiteY2" fmla="*/ 0 h 5026797"/>
              <a:gd name="connsiteX3" fmla="*/ 4841279 w 5193771"/>
              <a:gd name="connsiteY3" fmla="*/ 4637137 h 5026797"/>
              <a:gd name="connsiteX4" fmla="*/ 280342 w 5193771"/>
              <a:gd name="connsiteY4" fmla="*/ 4752975 h 5026797"/>
              <a:gd name="connsiteX0" fmla="*/ 370353 w 5283782"/>
              <a:gd name="connsiteY0" fmla="*/ 4752975 h 5012184"/>
              <a:gd name="connsiteX1" fmla="*/ 2130940 w 5283782"/>
              <a:gd name="connsiteY1" fmla="*/ 1382663 h 5012184"/>
              <a:gd name="connsiteX2" fmla="*/ 4986902 w 5283782"/>
              <a:gd name="connsiteY2" fmla="*/ 0 h 5012184"/>
              <a:gd name="connsiteX3" fmla="*/ 4931290 w 5283782"/>
              <a:gd name="connsiteY3" fmla="*/ 4637137 h 5012184"/>
              <a:gd name="connsiteX4" fmla="*/ 370353 w 5283782"/>
              <a:gd name="connsiteY4" fmla="*/ 4752975 h 5012184"/>
              <a:gd name="connsiteX0" fmla="*/ 359353 w 5190943"/>
              <a:gd name="connsiteY0" fmla="*/ 4762500 h 5015722"/>
              <a:gd name="connsiteX1" fmla="*/ 2043740 w 5190943"/>
              <a:gd name="connsiteY1" fmla="*/ 1382663 h 5015722"/>
              <a:gd name="connsiteX2" fmla="*/ 4899702 w 5190943"/>
              <a:gd name="connsiteY2" fmla="*/ 0 h 5015722"/>
              <a:gd name="connsiteX3" fmla="*/ 4844090 w 5190943"/>
              <a:gd name="connsiteY3" fmla="*/ 4637137 h 5015722"/>
              <a:gd name="connsiteX4" fmla="*/ 359353 w 5190943"/>
              <a:gd name="connsiteY4" fmla="*/ 4762500 h 5015722"/>
              <a:gd name="connsiteX0" fmla="*/ 353829 w 5246798"/>
              <a:gd name="connsiteY0" fmla="*/ 4533900 h 4940790"/>
              <a:gd name="connsiteX1" fmla="*/ 2095366 w 5246798"/>
              <a:gd name="connsiteY1" fmla="*/ 1382663 h 4940790"/>
              <a:gd name="connsiteX2" fmla="*/ 4951328 w 5246798"/>
              <a:gd name="connsiteY2" fmla="*/ 0 h 4940790"/>
              <a:gd name="connsiteX3" fmla="*/ 4895716 w 5246798"/>
              <a:gd name="connsiteY3" fmla="*/ 4637137 h 4940790"/>
              <a:gd name="connsiteX4" fmla="*/ 353829 w 5246798"/>
              <a:gd name="connsiteY4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2060450 w 5211882"/>
              <a:gd name="connsiteY2" fmla="*/ 138266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336800 w 5211882"/>
              <a:gd name="connsiteY2" fmla="*/ 706388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318913 w 5211882"/>
              <a:gd name="connsiteY0" fmla="*/ 4533900 h 4940790"/>
              <a:gd name="connsiteX1" fmla="*/ 565449 w 5211882"/>
              <a:gd name="connsiteY1" fmla="*/ 3056009 h 4940790"/>
              <a:gd name="connsiteX2" fmla="*/ 3165350 w 5211882"/>
              <a:gd name="connsiteY2" fmla="*/ 639713 h 4940790"/>
              <a:gd name="connsiteX3" fmla="*/ 4916412 w 5211882"/>
              <a:gd name="connsiteY3" fmla="*/ 0 h 4940790"/>
              <a:gd name="connsiteX4" fmla="*/ 4860800 w 5211882"/>
              <a:gd name="connsiteY4" fmla="*/ 4637137 h 4940790"/>
              <a:gd name="connsiteX5" fmla="*/ 318913 w 5211882"/>
              <a:gd name="connsiteY5" fmla="*/ 4533900 h 4940790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1805 w 4984774"/>
              <a:gd name="connsiteY0" fmla="*/ 4533900 h 5070231"/>
              <a:gd name="connsiteX1" fmla="*/ 1605166 w 4984774"/>
              <a:gd name="connsiteY1" fmla="*/ 1665359 h 5070231"/>
              <a:gd name="connsiteX2" fmla="*/ 2938242 w 4984774"/>
              <a:gd name="connsiteY2" fmla="*/ 639713 h 5070231"/>
              <a:gd name="connsiteX3" fmla="*/ 4689304 w 4984774"/>
              <a:gd name="connsiteY3" fmla="*/ 0 h 5070231"/>
              <a:gd name="connsiteX4" fmla="*/ 4633692 w 4984774"/>
              <a:gd name="connsiteY4" fmla="*/ 4637137 h 5070231"/>
              <a:gd name="connsiteX5" fmla="*/ 91805 w 4984774"/>
              <a:gd name="connsiteY5" fmla="*/ 4533900 h 5070231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99988 w 4992957"/>
              <a:gd name="connsiteY0" fmla="*/ 4533900 h 5070707"/>
              <a:gd name="connsiteX1" fmla="*/ 1527624 w 4992957"/>
              <a:gd name="connsiteY1" fmla="*/ 1655834 h 5070707"/>
              <a:gd name="connsiteX2" fmla="*/ 2946425 w 4992957"/>
              <a:gd name="connsiteY2" fmla="*/ 639713 h 5070707"/>
              <a:gd name="connsiteX3" fmla="*/ 4697487 w 4992957"/>
              <a:gd name="connsiteY3" fmla="*/ 0 h 5070707"/>
              <a:gd name="connsiteX4" fmla="*/ 4641875 w 4992957"/>
              <a:gd name="connsiteY4" fmla="*/ 4637137 h 5070707"/>
              <a:gd name="connsiteX5" fmla="*/ 99988 w 4992957"/>
              <a:gd name="connsiteY5" fmla="*/ 4533900 h 5070707"/>
              <a:gd name="connsiteX0" fmla="*/ 181013 w 5073982"/>
              <a:gd name="connsiteY0" fmla="*/ 4533900 h 5070707"/>
              <a:gd name="connsiteX1" fmla="*/ 970475 w 5073982"/>
              <a:gd name="connsiteY1" fmla="*/ 2541659 h 5070707"/>
              <a:gd name="connsiteX2" fmla="*/ 1608649 w 5073982"/>
              <a:gd name="connsiteY2" fmla="*/ 1655834 h 5070707"/>
              <a:gd name="connsiteX3" fmla="*/ 3027450 w 5073982"/>
              <a:gd name="connsiteY3" fmla="*/ 639713 h 5070707"/>
              <a:gd name="connsiteX4" fmla="*/ 4778512 w 5073982"/>
              <a:gd name="connsiteY4" fmla="*/ 0 h 5070707"/>
              <a:gd name="connsiteX5" fmla="*/ 4722900 w 5073982"/>
              <a:gd name="connsiteY5" fmla="*/ 4637137 h 5070707"/>
              <a:gd name="connsiteX6" fmla="*/ 181013 w 5073982"/>
              <a:gd name="connsiteY6" fmla="*/ 4533900 h 5070707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03997 w 5096966"/>
              <a:gd name="connsiteY0" fmla="*/ 4533900 h 5026559"/>
              <a:gd name="connsiteX1" fmla="*/ 869634 w 5096966"/>
              <a:gd name="connsiteY1" fmla="*/ 2589284 h 5026559"/>
              <a:gd name="connsiteX2" fmla="*/ 1631633 w 5096966"/>
              <a:gd name="connsiteY2" fmla="*/ 1655834 h 5026559"/>
              <a:gd name="connsiteX3" fmla="*/ 3050434 w 5096966"/>
              <a:gd name="connsiteY3" fmla="*/ 639713 h 5026559"/>
              <a:gd name="connsiteX4" fmla="*/ 4801496 w 5096966"/>
              <a:gd name="connsiteY4" fmla="*/ 0 h 5026559"/>
              <a:gd name="connsiteX5" fmla="*/ 4745884 w 5096966"/>
              <a:gd name="connsiteY5" fmla="*/ 4637137 h 5026559"/>
              <a:gd name="connsiteX6" fmla="*/ 203997 w 5096966"/>
              <a:gd name="connsiteY6" fmla="*/ 4533900 h 5026559"/>
              <a:gd name="connsiteX0" fmla="*/ 210953 w 5103922"/>
              <a:gd name="connsiteY0" fmla="*/ 4533900 h 5026559"/>
              <a:gd name="connsiteX1" fmla="*/ 876590 w 5103922"/>
              <a:gd name="connsiteY1" fmla="*/ 2589284 h 5026559"/>
              <a:gd name="connsiteX2" fmla="*/ 1638589 w 5103922"/>
              <a:gd name="connsiteY2" fmla="*/ 1655834 h 5026559"/>
              <a:gd name="connsiteX3" fmla="*/ 3057390 w 5103922"/>
              <a:gd name="connsiteY3" fmla="*/ 639713 h 5026559"/>
              <a:gd name="connsiteX4" fmla="*/ 4808452 w 5103922"/>
              <a:gd name="connsiteY4" fmla="*/ 0 h 5026559"/>
              <a:gd name="connsiteX5" fmla="*/ 4752840 w 5103922"/>
              <a:gd name="connsiteY5" fmla="*/ 4637137 h 5026559"/>
              <a:gd name="connsiteX6" fmla="*/ 210953 w 5103922"/>
              <a:gd name="connsiteY6" fmla="*/ 4533900 h 5026559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18976 w 5111945"/>
              <a:gd name="connsiteY0" fmla="*/ 4533900 h 5025714"/>
              <a:gd name="connsiteX1" fmla="*/ 846513 w 5111945"/>
              <a:gd name="connsiteY1" fmla="*/ 2608334 h 5025714"/>
              <a:gd name="connsiteX2" fmla="*/ 1646612 w 5111945"/>
              <a:gd name="connsiteY2" fmla="*/ 1655834 h 5025714"/>
              <a:gd name="connsiteX3" fmla="*/ 3065413 w 5111945"/>
              <a:gd name="connsiteY3" fmla="*/ 639713 h 5025714"/>
              <a:gd name="connsiteX4" fmla="*/ 4816475 w 5111945"/>
              <a:gd name="connsiteY4" fmla="*/ 0 h 5025714"/>
              <a:gd name="connsiteX5" fmla="*/ 4760863 w 5111945"/>
              <a:gd name="connsiteY5" fmla="*/ 4637137 h 5025714"/>
              <a:gd name="connsiteX6" fmla="*/ 218976 w 5111945"/>
              <a:gd name="connsiteY6" fmla="*/ 4533900 h 5025714"/>
              <a:gd name="connsiteX0" fmla="*/ 254356 w 5147325"/>
              <a:gd name="connsiteY0" fmla="*/ 4533900 h 5025714"/>
              <a:gd name="connsiteX1" fmla="*/ 881893 w 5147325"/>
              <a:gd name="connsiteY1" fmla="*/ 2608334 h 5025714"/>
              <a:gd name="connsiteX2" fmla="*/ 1681992 w 5147325"/>
              <a:gd name="connsiteY2" fmla="*/ 1655834 h 5025714"/>
              <a:gd name="connsiteX3" fmla="*/ 3100793 w 5147325"/>
              <a:gd name="connsiteY3" fmla="*/ 639713 h 5025714"/>
              <a:gd name="connsiteX4" fmla="*/ 4851855 w 5147325"/>
              <a:gd name="connsiteY4" fmla="*/ 0 h 5025714"/>
              <a:gd name="connsiteX5" fmla="*/ 4796243 w 5147325"/>
              <a:gd name="connsiteY5" fmla="*/ 4637137 h 5025714"/>
              <a:gd name="connsiteX6" fmla="*/ 254356 w 5147325"/>
              <a:gd name="connsiteY6" fmla="*/ 4533900 h 5025714"/>
              <a:gd name="connsiteX0" fmla="*/ 406094 w 5299063"/>
              <a:gd name="connsiteY0" fmla="*/ 4533900 h 5025714"/>
              <a:gd name="connsiteX1" fmla="*/ 290682 w 5299063"/>
              <a:gd name="connsiteY1" fmla="*/ 3694184 h 5025714"/>
              <a:gd name="connsiteX2" fmla="*/ 1033631 w 5299063"/>
              <a:gd name="connsiteY2" fmla="*/ 2608334 h 5025714"/>
              <a:gd name="connsiteX3" fmla="*/ 1833730 w 5299063"/>
              <a:gd name="connsiteY3" fmla="*/ 1655834 h 5025714"/>
              <a:gd name="connsiteX4" fmla="*/ 3252531 w 5299063"/>
              <a:gd name="connsiteY4" fmla="*/ 639713 h 5025714"/>
              <a:gd name="connsiteX5" fmla="*/ 5003593 w 5299063"/>
              <a:gd name="connsiteY5" fmla="*/ 0 h 5025714"/>
              <a:gd name="connsiteX6" fmla="*/ 4947981 w 5299063"/>
              <a:gd name="connsiteY6" fmla="*/ 4637137 h 5025714"/>
              <a:gd name="connsiteX7" fmla="*/ 406094 w 5299063"/>
              <a:gd name="connsiteY7" fmla="*/ 4533900 h 5025714"/>
              <a:gd name="connsiteX0" fmla="*/ 375568 w 5268537"/>
              <a:gd name="connsiteY0" fmla="*/ 4533900 h 4978323"/>
              <a:gd name="connsiteX1" fmla="*/ 336356 w 5268537"/>
              <a:gd name="connsiteY1" fmla="*/ 3770384 h 4978323"/>
              <a:gd name="connsiteX2" fmla="*/ 1003105 w 5268537"/>
              <a:gd name="connsiteY2" fmla="*/ 2608334 h 4978323"/>
              <a:gd name="connsiteX3" fmla="*/ 1803204 w 5268537"/>
              <a:gd name="connsiteY3" fmla="*/ 1655834 h 4978323"/>
              <a:gd name="connsiteX4" fmla="*/ 3222005 w 5268537"/>
              <a:gd name="connsiteY4" fmla="*/ 639713 h 4978323"/>
              <a:gd name="connsiteX5" fmla="*/ 4973067 w 5268537"/>
              <a:gd name="connsiteY5" fmla="*/ 0 h 4978323"/>
              <a:gd name="connsiteX6" fmla="*/ 4917455 w 5268537"/>
              <a:gd name="connsiteY6" fmla="*/ 4637137 h 4978323"/>
              <a:gd name="connsiteX7" fmla="*/ 375568 w 5268537"/>
              <a:gd name="connsiteY7" fmla="*/ 4533900 h 4978323"/>
              <a:gd name="connsiteX0" fmla="*/ 383054 w 5276023"/>
              <a:gd name="connsiteY0" fmla="*/ 4533900 h 4978323"/>
              <a:gd name="connsiteX1" fmla="*/ 343842 w 5276023"/>
              <a:gd name="connsiteY1" fmla="*/ 3770384 h 4978323"/>
              <a:gd name="connsiteX2" fmla="*/ 1010591 w 5276023"/>
              <a:gd name="connsiteY2" fmla="*/ 2608334 h 4978323"/>
              <a:gd name="connsiteX3" fmla="*/ 1810690 w 5276023"/>
              <a:gd name="connsiteY3" fmla="*/ 1655834 h 4978323"/>
              <a:gd name="connsiteX4" fmla="*/ 3229491 w 5276023"/>
              <a:gd name="connsiteY4" fmla="*/ 639713 h 4978323"/>
              <a:gd name="connsiteX5" fmla="*/ 4980553 w 5276023"/>
              <a:gd name="connsiteY5" fmla="*/ 0 h 4978323"/>
              <a:gd name="connsiteX6" fmla="*/ 4924941 w 5276023"/>
              <a:gd name="connsiteY6" fmla="*/ 4637137 h 4978323"/>
              <a:gd name="connsiteX7" fmla="*/ 383054 w 5276023"/>
              <a:gd name="connsiteY7" fmla="*/ 4533900 h 4978323"/>
              <a:gd name="connsiteX0" fmla="*/ 727469 w 4945278"/>
              <a:gd name="connsiteY0" fmla="*/ 4695825 h 5037936"/>
              <a:gd name="connsiteX1" fmla="*/ 59607 w 4945278"/>
              <a:gd name="connsiteY1" fmla="*/ 3770384 h 5037936"/>
              <a:gd name="connsiteX2" fmla="*/ 726356 w 4945278"/>
              <a:gd name="connsiteY2" fmla="*/ 2608334 h 5037936"/>
              <a:gd name="connsiteX3" fmla="*/ 1526455 w 4945278"/>
              <a:gd name="connsiteY3" fmla="*/ 1655834 h 5037936"/>
              <a:gd name="connsiteX4" fmla="*/ 2945256 w 4945278"/>
              <a:gd name="connsiteY4" fmla="*/ 639713 h 5037936"/>
              <a:gd name="connsiteX5" fmla="*/ 4696318 w 4945278"/>
              <a:gd name="connsiteY5" fmla="*/ 0 h 5037936"/>
              <a:gd name="connsiteX6" fmla="*/ 4640706 w 4945278"/>
              <a:gd name="connsiteY6" fmla="*/ 4637137 h 5037936"/>
              <a:gd name="connsiteX7" fmla="*/ 727469 w 4945278"/>
              <a:gd name="connsiteY7" fmla="*/ 4695825 h 503793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32051 w 5149860"/>
              <a:gd name="connsiteY0" fmla="*/ 4695825 h 5013746"/>
              <a:gd name="connsiteX1" fmla="*/ 35589 w 5149860"/>
              <a:gd name="connsiteY1" fmla="*/ 4322834 h 5013746"/>
              <a:gd name="connsiteX2" fmla="*/ 930938 w 5149860"/>
              <a:gd name="connsiteY2" fmla="*/ 2608334 h 5013746"/>
              <a:gd name="connsiteX3" fmla="*/ 1731037 w 5149860"/>
              <a:gd name="connsiteY3" fmla="*/ 1655834 h 5013746"/>
              <a:gd name="connsiteX4" fmla="*/ 3149838 w 5149860"/>
              <a:gd name="connsiteY4" fmla="*/ 639713 h 5013746"/>
              <a:gd name="connsiteX5" fmla="*/ 4900900 w 5149860"/>
              <a:gd name="connsiteY5" fmla="*/ 0 h 5013746"/>
              <a:gd name="connsiteX6" fmla="*/ 4845288 w 5149860"/>
              <a:gd name="connsiteY6" fmla="*/ 4637137 h 5013746"/>
              <a:gd name="connsiteX7" fmla="*/ 932051 w 5149860"/>
              <a:gd name="connsiteY7" fmla="*/ 4695825 h 5013746"/>
              <a:gd name="connsiteX0" fmla="*/ 925351 w 5143160"/>
              <a:gd name="connsiteY0" fmla="*/ 4695825 h 5013746"/>
              <a:gd name="connsiteX1" fmla="*/ 28889 w 5143160"/>
              <a:gd name="connsiteY1" fmla="*/ 4322834 h 5013746"/>
              <a:gd name="connsiteX2" fmla="*/ 924238 w 5143160"/>
              <a:gd name="connsiteY2" fmla="*/ 2608334 h 5013746"/>
              <a:gd name="connsiteX3" fmla="*/ 1724337 w 5143160"/>
              <a:gd name="connsiteY3" fmla="*/ 1655834 h 5013746"/>
              <a:gd name="connsiteX4" fmla="*/ 3143138 w 5143160"/>
              <a:gd name="connsiteY4" fmla="*/ 639713 h 5013746"/>
              <a:gd name="connsiteX5" fmla="*/ 4894200 w 5143160"/>
              <a:gd name="connsiteY5" fmla="*/ 0 h 5013746"/>
              <a:gd name="connsiteX6" fmla="*/ 4838588 w 5143160"/>
              <a:gd name="connsiteY6" fmla="*/ 4637137 h 5013746"/>
              <a:gd name="connsiteX7" fmla="*/ 925351 w 5143160"/>
              <a:gd name="connsiteY7" fmla="*/ 4695825 h 5013746"/>
              <a:gd name="connsiteX0" fmla="*/ 1096950 w 5120398"/>
              <a:gd name="connsiteY0" fmla="*/ 4467225 h 4938681"/>
              <a:gd name="connsiteX1" fmla="*/ 19513 w 5120398"/>
              <a:gd name="connsiteY1" fmla="*/ 4322834 h 4938681"/>
              <a:gd name="connsiteX2" fmla="*/ 914862 w 5120398"/>
              <a:gd name="connsiteY2" fmla="*/ 2608334 h 4938681"/>
              <a:gd name="connsiteX3" fmla="*/ 1714961 w 5120398"/>
              <a:gd name="connsiteY3" fmla="*/ 1655834 h 4938681"/>
              <a:gd name="connsiteX4" fmla="*/ 3133762 w 5120398"/>
              <a:gd name="connsiteY4" fmla="*/ 639713 h 4938681"/>
              <a:gd name="connsiteX5" fmla="*/ 4884824 w 5120398"/>
              <a:gd name="connsiteY5" fmla="*/ 0 h 4938681"/>
              <a:gd name="connsiteX6" fmla="*/ 4829212 w 5120398"/>
              <a:gd name="connsiteY6" fmla="*/ 4637137 h 4938681"/>
              <a:gd name="connsiteX7" fmla="*/ 1096950 w 5120398"/>
              <a:gd name="connsiteY7" fmla="*/ 4467225 h 4938681"/>
              <a:gd name="connsiteX0" fmla="*/ 1100826 w 5124274"/>
              <a:gd name="connsiteY0" fmla="*/ 4467225 h 4924886"/>
              <a:gd name="connsiteX1" fmla="*/ 23389 w 5124274"/>
              <a:gd name="connsiteY1" fmla="*/ 4322834 h 4924886"/>
              <a:gd name="connsiteX2" fmla="*/ 918738 w 5124274"/>
              <a:gd name="connsiteY2" fmla="*/ 2608334 h 4924886"/>
              <a:gd name="connsiteX3" fmla="*/ 1718837 w 5124274"/>
              <a:gd name="connsiteY3" fmla="*/ 1655834 h 4924886"/>
              <a:gd name="connsiteX4" fmla="*/ 3137638 w 5124274"/>
              <a:gd name="connsiteY4" fmla="*/ 639713 h 4924886"/>
              <a:gd name="connsiteX5" fmla="*/ 4888700 w 5124274"/>
              <a:gd name="connsiteY5" fmla="*/ 0 h 4924886"/>
              <a:gd name="connsiteX6" fmla="*/ 4833088 w 5124274"/>
              <a:gd name="connsiteY6" fmla="*/ 4637137 h 4924886"/>
              <a:gd name="connsiteX7" fmla="*/ 1100826 w 5124274"/>
              <a:gd name="connsiteY7" fmla="*/ 4467225 h 4924886"/>
              <a:gd name="connsiteX0" fmla="*/ 1102756 w 5126204"/>
              <a:gd name="connsiteY0" fmla="*/ 4467225 h 4929938"/>
              <a:gd name="connsiteX1" fmla="*/ 25319 w 5126204"/>
              <a:gd name="connsiteY1" fmla="*/ 4322834 h 4929938"/>
              <a:gd name="connsiteX2" fmla="*/ 920668 w 5126204"/>
              <a:gd name="connsiteY2" fmla="*/ 2608334 h 4929938"/>
              <a:gd name="connsiteX3" fmla="*/ 1720767 w 5126204"/>
              <a:gd name="connsiteY3" fmla="*/ 1655834 h 4929938"/>
              <a:gd name="connsiteX4" fmla="*/ 3139568 w 5126204"/>
              <a:gd name="connsiteY4" fmla="*/ 639713 h 4929938"/>
              <a:gd name="connsiteX5" fmla="*/ 4890630 w 5126204"/>
              <a:gd name="connsiteY5" fmla="*/ 0 h 4929938"/>
              <a:gd name="connsiteX6" fmla="*/ 4835018 w 5126204"/>
              <a:gd name="connsiteY6" fmla="*/ 4637137 h 4929938"/>
              <a:gd name="connsiteX7" fmla="*/ 1102756 w 5126204"/>
              <a:gd name="connsiteY7" fmla="*/ 4467225 h 4929938"/>
              <a:gd name="connsiteX0" fmla="*/ 1102756 w 5333455"/>
              <a:gd name="connsiteY0" fmla="*/ 4467225 h 4637380"/>
              <a:gd name="connsiteX1" fmla="*/ 25319 w 5333455"/>
              <a:gd name="connsiteY1" fmla="*/ 4322834 h 4637380"/>
              <a:gd name="connsiteX2" fmla="*/ 920668 w 5333455"/>
              <a:gd name="connsiteY2" fmla="*/ 2608334 h 4637380"/>
              <a:gd name="connsiteX3" fmla="*/ 1720767 w 5333455"/>
              <a:gd name="connsiteY3" fmla="*/ 1655834 h 4637380"/>
              <a:gd name="connsiteX4" fmla="*/ 3139568 w 5333455"/>
              <a:gd name="connsiteY4" fmla="*/ 639713 h 4637380"/>
              <a:gd name="connsiteX5" fmla="*/ 4890630 w 5333455"/>
              <a:gd name="connsiteY5" fmla="*/ 0 h 4637380"/>
              <a:gd name="connsiteX6" fmla="*/ 4835018 w 5333455"/>
              <a:gd name="connsiteY6" fmla="*/ 4637137 h 4637380"/>
              <a:gd name="connsiteX7" fmla="*/ 1102756 w 5333455"/>
              <a:gd name="connsiteY7" fmla="*/ 4467225 h 4637380"/>
              <a:gd name="connsiteX0" fmla="*/ 1097117 w 5348768"/>
              <a:gd name="connsiteY0" fmla="*/ 4467225 h 4532611"/>
              <a:gd name="connsiteX1" fmla="*/ 19680 w 5348768"/>
              <a:gd name="connsiteY1" fmla="*/ 4322834 h 4532611"/>
              <a:gd name="connsiteX2" fmla="*/ 915029 w 5348768"/>
              <a:gd name="connsiteY2" fmla="*/ 2608334 h 4532611"/>
              <a:gd name="connsiteX3" fmla="*/ 1715128 w 5348768"/>
              <a:gd name="connsiteY3" fmla="*/ 1655834 h 4532611"/>
              <a:gd name="connsiteX4" fmla="*/ 3133929 w 5348768"/>
              <a:gd name="connsiteY4" fmla="*/ 639713 h 4532611"/>
              <a:gd name="connsiteX5" fmla="*/ 4884991 w 5348768"/>
              <a:gd name="connsiteY5" fmla="*/ 0 h 4532611"/>
              <a:gd name="connsiteX6" fmla="*/ 4857954 w 5348768"/>
              <a:gd name="connsiteY6" fmla="*/ 4532362 h 4532611"/>
              <a:gd name="connsiteX7" fmla="*/ 1097117 w 5348768"/>
              <a:gd name="connsiteY7" fmla="*/ 4467225 h 4532611"/>
              <a:gd name="connsiteX0" fmla="*/ 1097117 w 5355144"/>
              <a:gd name="connsiteY0" fmla="*/ 4565516 h 4630653"/>
              <a:gd name="connsiteX1" fmla="*/ 19680 w 5355144"/>
              <a:gd name="connsiteY1" fmla="*/ 4421125 h 4630653"/>
              <a:gd name="connsiteX2" fmla="*/ 915029 w 5355144"/>
              <a:gd name="connsiteY2" fmla="*/ 2706625 h 4630653"/>
              <a:gd name="connsiteX3" fmla="*/ 1715128 w 5355144"/>
              <a:gd name="connsiteY3" fmla="*/ 1754125 h 4630653"/>
              <a:gd name="connsiteX4" fmla="*/ 3133929 w 5355144"/>
              <a:gd name="connsiteY4" fmla="*/ 738004 h 4630653"/>
              <a:gd name="connsiteX5" fmla="*/ 4884991 w 5355144"/>
              <a:gd name="connsiteY5" fmla="*/ 98291 h 4630653"/>
              <a:gd name="connsiteX6" fmla="*/ 5315578 w 5355144"/>
              <a:gd name="connsiteY6" fmla="*/ 2897127 h 4630653"/>
              <a:gd name="connsiteX7" fmla="*/ 4857954 w 5355144"/>
              <a:gd name="connsiteY7" fmla="*/ 4630653 h 4630653"/>
              <a:gd name="connsiteX8" fmla="*/ 1097117 w 5355144"/>
              <a:gd name="connsiteY8" fmla="*/ 4565516 h 4630653"/>
              <a:gd name="connsiteX0" fmla="*/ 1097117 w 5123363"/>
              <a:gd name="connsiteY0" fmla="*/ 4565516 h 4745138"/>
              <a:gd name="connsiteX1" fmla="*/ 19680 w 5123363"/>
              <a:gd name="connsiteY1" fmla="*/ 4421125 h 4745138"/>
              <a:gd name="connsiteX2" fmla="*/ 915029 w 5123363"/>
              <a:gd name="connsiteY2" fmla="*/ 2706625 h 4745138"/>
              <a:gd name="connsiteX3" fmla="*/ 1715128 w 5123363"/>
              <a:gd name="connsiteY3" fmla="*/ 1754125 h 4745138"/>
              <a:gd name="connsiteX4" fmla="*/ 3133929 w 5123363"/>
              <a:gd name="connsiteY4" fmla="*/ 738004 h 4745138"/>
              <a:gd name="connsiteX5" fmla="*/ 4884991 w 5123363"/>
              <a:gd name="connsiteY5" fmla="*/ 98291 h 4745138"/>
              <a:gd name="connsiteX6" fmla="*/ 4820278 w 5123363"/>
              <a:gd name="connsiteY6" fmla="*/ 2906652 h 4745138"/>
              <a:gd name="connsiteX7" fmla="*/ 4857954 w 5123363"/>
              <a:gd name="connsiteY7" fmla="*/ 4630653 h 4745138"/>
              <a:gd name="connsiteX8" fmla="*/ 1097117 w 5123363"/>
              <a:gd name="connsiteY8" fmla="*/ 4565516 h 4745138"/>
              <a:gd name="connsiteX0" fmla="*/ 1097117 w 5032215"/>
              <a:gd name="connsiteY0" fmla="*/ 4565516 h 4985969"/>
              <a:gd name="connsiteX1" fmla="*/ 19680 w 5032215"/>
              <a:gd name="connsiteY1" fmla="*/ 4421125 h 4985969"/>
              <a:gd name="connsiteX2" fmla="*/ 915029 w 5032215"/>
              <a:gd name="connsiteY2" fmla="*/ 2706625 h 4985969"/>
              <a:gd name="connsiteX3" fmla="*/ 1715128 w 5032215"/>
              <a:gd name="connsiteY3" fmla="*/ 1754125 h 4985969"/>
              <a:gd name="connsiteX4" fmla="*/ 3133929 w 5032215"/>
              <a:gd name="connsiteY4" fmla="*/ 738004 h 4985969"/>
              <a:gd name="connsiteX5" fmla="*/ 4884991 w 5032215"/>
              <a:gd name="connsiteY5" fmla="*/ 98291 h 4985969"/>
              <a:gd name="connsiteX6" fmla="*/ 4820278 w 5032215"/>
              <a:gd name="connsiteY6" fmla="*/ 2906652 h 4985969"/>
              <a:gd name="connsiteX7" fmla="*/ 4857954 w 5032215"/>
              <a:gd name="connsiteY7" fmla="*/ 4630653 h 4985969"/>
              <a:gd name="connsiteX8" fmla="*/ 1097117 w 5032215"/>
              <a:gd name="connsiteY8" fmla="*/ 4565516 h 4985969"/>
              <a:gd name="connsiteX0" fmla="*/ 1097117 w 5055975"/>
              <a:gd name="connsiteY0" fmla="*/ 4474935 h 4895388"/>
              <a:gd name="connsiteX1" fmla="*/ 19680 w 5055975"/>
              <a:gd name="connsiteY1" fmla="*/ 4330544 h 4895388"/>
              <a:gd name="connsiteX2" fmla="*/ 915029 w 5055975"/>
              <a:gd name="connsiteY2" fmla="*/ 2616044 h 4895388"/>
              <a:gd name="connsiteX3" fmla="*/ 1715128 w 5055975"/>
              <a:gd name="connsiteY3" fmla="*/ 1663544 h 4895388"/>
              <a:gd name="connsiteX4" fmla="*/ 3133929 w 5055975"/>
              <a:gd name="connsiteY4" fmla="*/ 647423 h 4895388"/>
              <a:gd name="connsiteX5" fmla="*/ 4884991 w 5055975"/>
              <a:gd name="connsiteY5" fmla="*/ 7710 h 4895388"/>
              <a:gd name="connsiteX6" fmla="*/ 4982204 w 5055975"/>
              <a:gd name="connsiteY6" fmla="*/ 1072996 h 4895388"/>
              <a:gd name="connsiteX7" fmla="*/ 4820278 w 5055975"/>
              <a:gd name="connsiteY7" fmla="*/ 2816071 h 4895388"/>
              <a:gd name="connsiteX8" fmla="*/ 4857954 w 5055975"/>
              <a:gd name="connsiteY8" fmla="*/ 4540072 h 4895388"/>
              <a:gd name="connsiteX9" fmla="*/ 1097117 w 5055975"/>
              <a:gd name="connsiteY9" fmla="*/ 4474935 h 4895388"/>
              <a:gd name="connsiteX0" fmla="*/ 1097117 w 5008908"/>
              <a:gd name="connsiteY0" fmla="*/ 4474935 h 4895388"/>
              <a:gd name="connsiteX1" fmla="*/ 19680 w 5008908"/>
              <a:gd name="connsiteY1" fmla="*/ 4330544 h 4895388"/>
              <a:gd name="connsiteX2" fmla="*/ 915029 w 5008908"/>
              <a:gd name="connsiteY2" fmla="*/ 2616044 h 4895388"/>
              <a:gd name="connsiteX3" fmla="*/ 1715128 w 5008908"/>
              <a:gd name="connsiteY3" fmla="*/ 1663544 h 4895388"/>
              <a:gd name="connsiteX4" fmla="*/ 3133929 w 5008908"/>
              <a:gd name="connsiteY4" fmla="*/ 647423 h 4895388"/>
              <a:gd name="connsiteX5" fmla="*/ 4884991 w 5008908"/>
              <a:gd name="connsiteY5" fmla="*/ 7710 h 4895388"/>
              <a:gd name="connsiteX6" fmla="*/ 4820279 w 5008908"/>
              <a:gd name="connsiteY6" fmla="*/ 1111096 h 4895388"/>
              <a:gd name="connsiteX7" fmla="*/ 4820278 w 5008908"/>
              <a:gd name="connsiteY7" fmla="*/ 2816071 h 4895388"/>
              <a:gd name="connsiteX8" fmla="*/ 4857954 w 5008908"/>
              <a:gd name="connsiteY8" fmla="*/ 4540072 h 4895388"/>
              <a:gd name="connsiteX9" fmla="*/ 1097117 w 5008908"/>
              <a:gd name="connsiteY9" fmla="*/ 4474935 h 4895388"/>
              <a:gd name="connsiteX0" fmla="*/ 1097117 w 4858032"/>
              <a:gd name="connsiteY0" fmla="*/ 4578551 h 4999004"/>
              <a:gd name="connsiteX1" fmla="*/ 19680 w 4858032"/>
              <a:gd name="connsiteY1" fmla="*/ 4434160 h 4999004"/>
              <a:gd name="connsiteX2" fmla="*/ 915029 w 4858032"/>
              <a:gd name="connsiteY2" fmla="*/ 2719660 h 4999004"/>
              <a:gd name="connsiteX3" fmla="*/ 1715128 w 4858032"/>
              <a:gd name="connsiteY3" fmla="*/ 1767160 h 4999004"/>
              <a:gd name="connsiteX4" fmla="*/ 3133929 w 4858032"/>
              <a:gd name="connsiteY4" fmla="*/ 751039 h 4999004"/>
              <a:gd name="connsiteX5" fmla="*/ 4637341 w 4858032"/>
              <a:gd name="connsiteY5" fmla="*/ 6551 h 4999004"/>
              <a:gd name="connsiteX6" fmla="*/ 4820279 w 4858032"/>
              <a:gd name="connsiteY6" fmla="*/ 1214712 h 4999004"/>
              <a:gd name="connsiteX7" fmla="*/ 4820278 w 4858032"/>
              <a:gd name="connsiteY7" fmla="*/ 2919687 h 4999004"/>
              <a:gd name="connsiteX8" fmla="*/ 4857954 w 4858032"/>
              <a:gd name="connsiteY8" fmla="*/ 4643688 h 4999004"/>
              <a:gd name="connsiteX9" fmla="*/ 1097117 w 4858032"/>
              <a:gd name="connsiteY9" fmla="*/ 4578551 h 4999004"/>
              <a:gd name="connsiteX0" fmla="*/ 1097117 w 4944445"/>
              <a:gd name="connsiteY0" fmla="*/ 4437363 h 4857816"/>
              <a:gd name="connsiteX1" fmla="*/ 19680 w 4944445"/>
              <a:gd name="connsiteY1" fmla="*/ 4292972 h 4857816"/>
              <a:gd name="connsiteX2" fmla="*/ 915029 w 4944445"/>
              <a:gd name="connsiteY2" fmla="*/ 2578472 h 4857816"/>
              <a:gd name="connsiteX3" fmla="*/ 1715128 w 4944445"/>
              <a:gd name="connsiteY3" fmla="*/ 1625972 h 4857816"/>
              <a:gd name="connsiteX4" fmla="*/ 3133929 w 4944445"/>
              <a:gd name="connsiteY4" fmla="*/ 609851 h 4857816"/>
              <a:gd name="connsiteX5" fmla="*/ 4799266 w 4944445"/>
              <a:gd name="connsiteY5" fmla="*/ 8238 h 4857816"/>
              <a:gd name="connsiteX6" fmla="*/ 4820279 w 4944445"/>
              <a:gd name="connsiteY6" fmla="*/ 1073524 h 4857816"/>
              <a:gd name="connsiteX7" fmla="*/ 4820278 w 4944445"/>
              <a:gd name="connsiteY7" fmla="*/ 2778499 h 4857816"/>
              <a:gd name="connsiteX8" fmla="*/ 4857954 w 4944445"/>
              <a:gd name="connsiteY8" fmla="*/ 4502500 h 4857816"/>
              <a:gd name="connsiteX9" fmla="*/ 1097117 w 4944445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79926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37363 h 4857816"/>
              <a:gd name="connsiteX1" fmla="*/ 19680 w 4858032"/>
              <a:gd name="connsiteY1" fmla="*/ 4292972 h 4857816"/>
              <a:gd name="connsiteX2" fmla="*/ 915029 w 4858032"/>
              <a:gd name="connsiteY2" fmla="*/ 2578472 h 4857816"/>
              <a:gd name="connsiteX3" fmla="*/ 1715128 w 4858032"/>
              <a:gd name="connsiteY3" fmla="*/ 1625972 h 4857816"/>
              <a:gd name="connsiteX4" fmla="*/ 3133929 w 4858032"/>
              <a:gd name="connsiteY4" fmla="*/ 609851 h 4857816"/>
              <a:gd name="connsiteX5" fmla="*/ 4818316 w 4858032"/>
              <a:gd name="connsiteY5" fmla="*/ 8238 h 4857816"/>
              <a:gd name="connsiteX6" fmla="*/ 4820279 w 4858032"/>
              <a:gd name="connsiteY6" fmla="*/ 1073524 h 4857816"/>
              <a:gd name="connsiteX7" fmla="*/ 4820278 w 4858032"/>
              <a:gd name="connsiteY7" fmla="*/ 2778499 h 4857816"/>
              <a:gd name="connsiteX8" fmla="*/ 4857954 w 4858032"/>
              <a:gd name="connsiteY8" fmla="*/ 4502500 h 4857816"/>
              <a:gd name="connsiteX9" fmla="*/ 1097117 w 4858032"/>
              <a:gd name="connsiteY9" fmla="*/ 4437363 h 4857816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915029 w 4858032"/>
              <a:gd name="connsiteY2" fmla="*/ 257023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734054 w 4858032"/>
              <a:gd name="connsiteY2" fmla="*/ 2551184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8032"/>
              <a:gd name="connsiteY0" fmla="*/ 4429125 h 4849578"/>
              <a:gd name="connsiteX1" fmla="*/ 19680 w 4858032"/>
              <a:gd name="connsiteY1" fmla="*/ 4284734 h 4849578"/>
              <a:gd name="connsiteX2" fmla="*/ 876929 w 4858032"/>
              <a:gd name="connsiteY2" fmla="*/ 2598809 h 4849578"/>
              <a:gd name="connsiteX3" fmla="*/ 1715128 w 4858032"/>
              <a:gd name="connsiteY3" fmla="*/ 1617734 h 4849578"/>
              <a:gd name="connsiteX4" fmla="*/ 3133929 w 4858032"/>
              <a:gd name="connsiteY4" fmla="*/ 601613 h 4849578"/>
              <a:gd name="connsiteX5" fmla="*/ 4818316 w 4858032"/>
              <a:gd name="connsiteY5" fmla="*/ 0 h 4849578"/>
              <a:gd name="connsiteX6" fmla="*/ 4820279 w 4858032"/>
              <a:gd name="connsiteY6" fmla="*/ 1065286 h 4849578"/>
              <a:gd name="connsiteX7" fmla="*/ 4820278 w 4858032"/>
              <a:gd name="connsiteY7" fmla="*/ 2770261 h 4849578"/>
              <a:gd name="connsiteX8" fmla="*/ 4857954 w 4858032"/>
              <a:gd name="connsiteY8" fmla="*/ 4494262 h 4849578"/>
              <a:gd name="connsiteX9" fmla="*/ 1097117 w 4858032"/>
              <a:gd name="connsiteY9" fmla="*/ 4429125 h 4849578"/>
              <a:gd name="connsiteX0" fmla="*/ 1097117 w 4857954"/>
              <a:gd name="connsiteY0" fmla="*/ 4429125 h 4494262"/>
              <a:gd name="connsiteX1" fmla="*/ 19680 w 4857954"/>
              <a:gd name="connsiteY1" fmla="*/ 4284734 h 4494262"/>
              <a:gd name="connsiteX2" fmla="*/ 876929 w 4857954"/>
              <a:gd name="connsiteY2" fmla="*/ 2598809 h 4494262"/>
              <a:gd name="connsiteX3" fmla="*/ 1715128 w 4857954"/>
              <a:gd name="connsiteY3" fmla="*/ 1617734 h 4494262"/>
              <a:gd name="connsiteX4" fmla="*/ 3133929 w 4857954"/>
              <a:gd name="connsiteY4" fmla="*/ 601613 h 4494262"/>
              <a:gd name="connsiteX5" fmla="*/ 4818316 w 4857954"/>
              <a:gd name="connsiteY5" fmla="*/ 0 h 4494262"/>
              <a:gd name="connsiteX6" fmla="*/ 4820279 w 4857954"/>
              <a:gd name="connsiteY6" fmla="*/ 1065286 h 4494262"/>
              <a:gd name="connsiteX7" fmla="*/ 4820278 w 4857954"/>
              <a:gd name="connsiteY7" fmla="*/ 2770261 h 4494262"/>
              <a:gd name="connsiteX8" fmla="*/ 4857954 w 4857954"/>
              <a:gd name="connsiteY8" fmla="*/ 4494262 h 4494262"/>
              <a:gd name="connsiteX9" fmla="*/ 1097117 w 4857954"/>
              <a:gd name="connsiteY9" fmla="*/ 4429125 h 4494262"/>
              <a:gd name="connsiteX0" fmla="*/ 1077438 w 4838275"/>
              <a:gd name="connsiteY0" fmla="*/ 4429125 h 4494262"/>
              <a:gd name="connsiteX1" fmla="*/ 1 w 4838275"/>
              <a:gd name="connsiteY1" fmla="*/ 4284734 h 4494262"/>
              <a:gd name="connsiteX2" fmla="*/ 857250 w 4838275"/>
              <a:gd name="connsiteY2" fmla="*/ 2598809 h 4494262"/>
              <a:gd name="connsiteX3" fmla="*/ 1695449 w 4838275"/>
              <a:gd name="connsiteY3" fmla="*/ 1617734 h 4494262"/>
              <a:gd name="connsiteX4" fmla="*/ 3114250 w 4838275"/>
              <a:gd name="connsiteY4" fmla="*/ 601613 h 4494262"/>
              <a:gd name="connsiteX5" fmla="*/ 4798637 w 4838275"/>
              <a:gd name="connsiteY5" fmla="*/ 0 h 4494262"/>
              <a:gd name="connsiteX6" fmla="*/ 4800600 w 4838275"/>
              <a:gd name="connsiteY6" fmla="*/ 1065286 h 4494262"/>
              <a:gd name="connsiteX7" fmla="*/ 4800599 w 4838275"/>
              <a:gd name="connsiteY7" fmla="*/ 2770261 h 4494262"/>
              <a:gd name="connsiteX8" fmla="*/ 4838275 w 4838275"/>
              <a:gd name="connsiteY8" fmla="*/ 4494262 h 4494262"/>
              <a:gd name="connsiteX9" fmla="*/ 1077438 w 4838275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76374"/>
              <a:gd name="connsiteY0" fmla="*/ 4429125 h 4494262"/>
              <a:gd name="connsiteX1" fmla="*/ 0 w 4876374"/>
              <a:gd name="connsiteY1" fmla="*/ 4427609 h 4494262"/>
              <a:gd name="connsiteX2" fmla="*/ 895349 w 4876374"/>
              <a:gd name="connsiteY2" fmla="*/ 2598809 h 4494262"/>
              <a:gd name="connsiteX3" fmla="*/ 1733548 w 4876374"/>
              <a:gd name="connsiteY3" fmla="*/ 1617734 h 4494262"/>
              <a:gd name="connsiteX4" fmla="*/ 3152349 w 4876374"/>
              <a:gd name="connsiteY4" fmla="*/ 601613 h 4494262"/>
              <a:gd name="connsiteX5" fmla="*/ 4836736 w 4876374"/>
              <a:gd name="connsiteY5" fmla="*/ 0 h 4494262"/>
              <a:gd name="connsiteX6" fmla="*/ 4838699 w 4876374"/>
              <a:gd name="connsiteY6" fmla="*/ 1065286 h 4494262"/>
              <a:gd name="connsiteX7" fmla="*/ 4838698 w 4876374"/>
              <a:gd name="connsiteY7" fmla="*/ 2770261 h 4494262"/>
              <a:gd name="connsiteX8" fmla="*/ 4876374 w 4876374"/>
              <a:gd name="connsiteY8" fmla="*/ 4494262 h 4494262"/>
              <a:gd name="connsiteX9" fmla="*/ 1115537 w 4876374"/>
              <a:gd name="connsiteY9" fmla="*/ 4429125 h 4494262"/>
              <a:gd name="connsiteX0" fmla="*/ 1115537 w 4847799"/>
              <a:gd name="connsiteY0" fmla="*/ 4429125 h 4494262"/>
              <a:gd name="connsiteX1" fmla="*/ 0 w 4847799"/>
              <a:gd name="connsiteY1" fmla="*/ 4427609 h 4494262"/>
              <a:gd name="connsiteX2" fmla="*/ 895349 w 4847799"/>
              <a:gd name="connsiteY2" fmla="*/ 2598809 h 4494262"/>
              <a:gd name="connsiteX3" fmla="*/ 1733548 w 4847799"/>
              <a:gd name="connsiteY3" fmla="*/ 1617734 h 4494262"/>
              <a:gd name="connsiteX4" fmla="*/ 3152349 w 4847799"/>
              <a:gd name="connsiteY4" fmla="*/ 601613 h 4494262"/>
              <a:gd name="connsiteX5" fmla="*/ 4836736 w 4847799"/>
              <a:gd name="connsiteY5" fmla="*/ 0 h 4494262"/>
              <a:gd name="connsiteX6" fmla="*/ 4838699 w 4847799"/>
              <a:gd name="connsiteY6" fmla="*/ 1065286 h 4494262"/>
              <a:gd name="connsiteX7" fmla="*/ 4838698 w 4847799"/>
              <a:gd name="connsiteY7" fmla="*/ 2770261 h 4494262"/>
              <a:gd name="connsiteX8" fmla="*/ 4847799 w 4847799"/>
              <a:gd name="connsiteY8" fmla="*/ 4494262 h 4494262"/>
              <a:gd name="connsiteX9" fmla="*/ 1115537 w 4847799"/>
              <a:gd name="connsiteY9" fmla="*/ 4429125 h 449426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7799"/>
              <a:gd name="connsiteY0" fmla="*/ 4448175 h 4513312"/>
              <a:gd name="connsiteX1" fmla="*/ 0 w 4847799"/>
              <a:gd name="connsiteY1" fmla="*/ 4446659 h 4513312"/>
              <a:gd name="connsiteX2" fmla="*/ 895349 w 4847799"/>
              <a:gd name="connsiteY2" fmla="*/ 2617859 h 4513312"/>
              <a:gd name="connsiteX3" fmla="*/ 1733548 w 4847799"/>
              <a:gd name="connsiteY3" fmla="*/ 1636784 h 4513312"/>
              <a:gd name="connsiteX4" fmla="*/ 3152349 w 4847799"/>
              <a:gd name="connsiteY4" fmla="*/ 620663 h 4513312"/>
              <a:gd name="connsiteX5" fmla="*/ 4846261 w 4847799"/>
              <a:gd name="connsiteY5" fmla="*/ 0 h 4513312"/>
              <a:gd name="connsiteX6" fmla="*/ 4838699 w 4847799"/>
              <a:gd name="connsiteY6" fmla="*/ 1084336 h 4513312"/>
              <a:gd name="connsiteX7" fmla="*/ 4838698 w 4847799"/>
              <a:gd name="connsiteY7" fmla="*/ 2789311 h 4513312"/>
              <a:gd name="connsiteX8" fmla="*/ 4847799 w 4847799"/>
              <a:gd name="connsiteY8" fmla="*/ 4513312 h 4513312"/>
              <a:gd name="connsiteX9" fmla="*/ 1115537 w 4847799"/>
              <a:gd name="connsiteY9" fmla="*/ 4448175 h 4513312"/>
              <a:gd name="connsiteX0" fmla="*/ 1115537 w 4848780"/>
              <a:gd name="connsiteY0" fmla="*/ 4448175 h 4513312"/>
              <a:gd name="connsiteX1" fmla="*/ 0 w 4848780"/>
              <a:gd name="connsiteY1" fmla="*/ 4446659 h 4513312"/>
              <a:gd name="connsiteX2" fmla="*/ 895349 w 4848780"/>
              <a:gd name="connsiteY2" fmla="*/ 2617859 h 4513312"/>
              <a:gd name="connsiteX3" fmla="*/ 1733548 w 4848780"/>
              <a:gd name="connsiteY3" fmla="*/ 1636784 h 4513312"/>
              <a:gd name="connsiteX4" fmla="*/ 3152349 w 4848780"/>
              <a:gd name="connsiteY4" fmla="*/ 620663 h 4513312"/>
              <a:gd name="connsiteX5" fmla="*/ 4846261 w 4848780"/>
              <a:gd name="connsiteY5" fmla="*/ 0 h 4513312"/>
              <a:gd name="connsiteX6" fmla="*/ 4848224 w 4848780"/>
              <a:gd name="connsiteY6" fmla="*/ 1112911 h 4513312"/>
              <a:gd name="connsiteX7" fmla="*/ 4838698 w 4848780"/>
              <a:gd name="connsiteY7" fmla="*/ 2789311 h 4513312"/>
              <a:gd name="connsiteX8" fmla="*/ 4847799 w 4848780"/>
              <a:gd name="connsiteY8" fmla="*/ 4513312 h 4513312"/>
              <a:gd name="connsiteX9" fmla="*/ 1115537 w 4848780"/>
              <a:gd name="connsiteY9" fmla="*/ 4448175 h 4513312"/>
              <a:gd name="connsiteX0" fmla="*/ 1115537 w 4848224"/>
              <a:gd name="connsiteY0" fmla="*/ 4448175 h 4513312"/>
              <a:gd name="connsiteX1" fmla="*/ 0 w 4848224"/>
              <a:gd name="connsiteY1" fmla="*/ 4446659 h 4513312"/>
              <a:gd name="connsiteX2" fmla="*/ 895349 w 4848224"/>
              <a:gd name="connsiteY2" fmla="*/ 2617859 h 4513312"/>
              <a:gd name="connsiteX3" fmla="*/ 1733548 w 4848224"/>
              <a:gd name="connsiteY3" fmla="*/ 1636784 h 4513312"/>
              <a:gd name="connsiteX4" fmla="*/ 3152349 w 4848224"/>
              <a:gd name="connsiteY4" fmla="*/ 620663 h 4513312"/>
              <a:gd name="connsiteX5" fmla="*/ 4846261 w 4848224"/>
              <a:gd name="connsiteY5" fmla="*/ 0 h 4513312"/>
              <a:gd name="connsiteX6" fmla="*/ 4848224 w 4848224"/>
              <a:gd name="connsiteY6" fmla="*/ 1112911 h 4513312"/>
              <a:gd name="connsiteX7" fmla="*/ 4838698 w 4848224"/>
              <a:gd name="connsiteY7" fmla="*/ 2789311 h 4513312"/>
              <a:gd name="connsiteX8" fmla="*/ 4847799 w 4848224"/>
              <a:gd name="connsiteY8" fmla="*/ 4513312 h 4513312"/>
              <a:gd name="connsiteX9" fmla="*/ 1115537 w 4848224"/>
              <a:gd name="connsiteY9" fmla="*/ 4448175 h 4513312"/>
              <a:gd name="connsiteX0" fmla="*/ 1115537 w 5121914"/>
              <a:gd name="connsiteY0" fmla="*/ 4448175 h 4623861"/>
              <a:gd name="connsiteX1" fmla="*/ 0 w 5121914"/>
              <a:gd name="connsiteY1" fmla="*/ 4446659 h 4623861"/>
              <a:gd name="connsiteX2" fmla="*/ 895349 w 5121914"/>
              <a:gd name="connsiteY2" fmla="*/ 2617859 h 4623861"/>
              <a:gd name="connsiteX3" fmla="*/ 1733548 w 5121914"/>
              <a:gd name="connsiteY3" fmla="*/ 1636784 h 4623861"/>
              <a:gd name="connsiteX4" fmla="*/ 3152349 w 5121914"/>
              <a:gd name="connsiteY4" fmla="*/ 620663 h 4623861"/>
              <a:gd name="connsiteX5" fmla="*/ 4846261 w 5121914"/>
              <a:gd name="connsiteY5" fmla="*/ 0 h 4623861"/>
              <a:gd name="connsiteX6" fmla="*/ 4848224 w 5121914"/>
              <a:gd name="connsiteY6" fmla="*/ 1112911 h 4623861"/>
              <a:gd name="connsiteX7" fmla="*/ 4838698 w 5121914"/>
              <a:gd name="connsiteY7" fmla="*/ 2808539 h 4623861"/>
              <a:gd name="connsiteX8" fmla="*/ 4847799 w 5121914"/>
              <a:gd name="connsiteY8" fmla="*/ 4513312 h 4623861"/>
              <a:gd name="connsiteX9" fmla="*/ 1115537 w 5121914"/>
              <a:gd name="connsiteY9" fmla="*/ 4448175 h 4623861"/>
              <a:gd name="connsiteX0" fmla="*/ 1115537 w 4848407"/>
              <a:gd name="connsiteY0" fmla="*/ 4448175 h 4623861"/>
              <a:gd name="connsiteX1" fmla="*/ 0 w 4848407"/>
              <a:gd name="connsiteY1" fmla="*/ 4446659 h 4623861"/>
              <a:gd name="connsiteX2" fmla="*/ 895349 w 4848407"/>
              <a:gd name="connsiteY2" fmla="*/ 2617859 h 4623861"/>
              <a:gd name="connsiteX3" fmla="*/ 1733548 w 4848407"/>
              <a:gd name="connsiteY3" fmla="*/ 1636784 h 4623861"/>
              <a:gd name="connsiteX4" fmla="*/ 3152349 w 4848407"/>
              <a:gd name="connsiteY4" fmla="*/ 620663 h 4623861"/>
              <a:gd name="connsiteX5" fmla="*/ 4846261 w 4848407"/>
              <a:gd name="connsiteY5" fmla="*/ 0 h 4623861"/>
              <a:gd name="connsiteX6" fmla="*/ 4848224 w 4848407"/>
              <a:gd name="connsiteY6" fmla="*/ 1112911 h 4623861"/>
              <a:gd name="connsiteX7" fmla="*/ 4838698 w 4848407"/>
              <a:gd name="connsiteY7" fmla="*/ 2808539 h 4623861"/>
              <a:gd name="connsiteX8" fmla="*/ 4847799 w 4848407"/>
              <a:gd name="connsiteY8" fmla="*/ 4513312 h 4623861"/>
              <a:gd name="connsiteX9" fmla="*/ 1115537 w 4848407"/>
              <a:gd name="connsiteY9" fmla="*/ 4448175 h 4623861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5084385"/>
              <a:gd name="connsiteY0" fmla="*/ 4448175 h 4645873"/>
              <a:gd name="connsiteX1" fmla="*/ 0 w 5084385"/>
              <a:gd name="connsiteY1" fmla="*/ 4446659 h 4645873"/>
              <a:gd name="connsiteX2" fmla="*/ 895349 w 5084385"/>
              <a:gd name="connsiteY2" fmla="*/ 2617859 h 4645873"/>
              <a:gd name="connsiteX3" fmla="*/ 1733548 w 5084385"/>
              <a:gd name="connsiteY3" fmla="*/ 1636784 h 4645873"/>
              <a:gd name="connsiteX4" fmla="*/ 3152349 w 5084385"/>
              <a:gd name="connsiteY4" fmla="*/ 620663 h 4645873"/>
              <a:gd name="connsiteX5" fmla="*/ 4846261 w 5084385"/>
              <a:gd name="connsiteY5" fmla="*/ 0 h 4645873"/>
              <a:gd name="connsiteX6" fmla="*/ 4848224 w 5084385"/>
              <a:gd name="connsiteY6" fmla="*/ 1112911 h 4645873"/>
              <a:gd name="connsiteX7" fmla="*/ 4838698 w 5084385"/>
              <a:gd name="connsiteY7" fmla="*/ 2808539 h 4645873"/>
              <a:gd name="connsiteX8" fmla="*/ 4857324 w 5084385"/>
              <a:gd name="connsiteY8" fmla="*/ 4542155 h 4645873"/>
              <a:gd name="connsiteX9" fmla="*/ 1115537 w 5084385"/>
              <a:gd name="connsiteY9" fmla="*/ 4448175 h 4645873"/>
              <a:gd name="connsiteX0" fmla="*/ 1115537 w 4857324"/>
              <a:gd name="connsiteY0" fmla="*/ 4448175 h 4645873"/>
              <a:gd name="connsiteX1" fmla="*/ 0 w 4857324"/>
              <a:gd name="connsiteY1" fmla="*/ 4446659 h 4645873"/>
              <a:gd name="connsiteX2" fmla="*/ 895349 w 4857324"/>
              <a:gd name="connsiteY2" fmla="*/ 2617859 h 4645873"/>
              <a:gd name="connsiteX3" fmla="*/ 1733548 w 4857324"/>
              <a:gd name="connsiteY3" fmla="*/ 1636784 h 4645873"/>
              <a:gd name="connsiteX4" fmla="*/ 3152349 w 4857324"/>
              <a:gd name="connsiteY4" fmla="*/ 620663 h 4645873"/>
              <a:gd name="connsiteX5" fmla="*/ 4846261 w 4857324"/>
              <a:gd name="connsiteY5" fmla="*/ 0 h 4645873"/>
              <a:gd name="connsiteX6" fmla="*/ 4848224 w 4857324"/>
              <a:gd name="connsiteY6" fmla="*/ 1112911 h 4645873"/>
              <a:gd name="connsiteX7" fmla="*/ 4838698 w 4857324"/>
              <a:gd name="connsiteY7" fmla="*/ 2808539 h 4645873"/>
              <a:gd name="connsiteX8" fmla="*/ 4857324 w 4857324"/>
              <a:gd name="connsiteY8" fmla="*/ 4542155 h 4645873"/>
              <a:gd name="connsiteX9" fmla="*/ 1115537 w 4857324"/>
              <a:gd name="connsiteY9" fmla="*/ 4448175 h 4645873"/>
              <a:gd name="connsiteX0" fmla="*/ 1115537 w 4857324"/>
              <a:gd name="connsiteY0" fmla="*/ 4448175 h 4542155"/>
              <a:gd name="connsiteX1" fmla="*/ 0 w 4857324"/>
              <a:gd name="connsiteY1" fmla="*/ 4446659 h 4542155"/>
              <a:gd name="connsiteX2" fmla="*/ 895349 w 4857324"/>
              <a:gd name="connsiteY2" fmla="*/ 2617859 h 4542155"/>
              <a:gd name="connsiteX3" fmla="*/ 1733548 w 4857324"/>
              <a:gd name="connsiteY3" fmla="*/ 1636784 h 4542155"/>
              <a:gd name="connsiteX4" fmla="*/ 3152349 w 4857324"/>
              <a:gd name="connsiteY4" fmla="*/ 620663 h 4542155"/>
              <a:gd name="connsiteX5" fmla="*/ 4846261 w 4857324"/>
              <a:gd name="connsiteY5" fmla="*/ 0 h 4542155"/>
              <a:gd name="connsiteX6" fmla="*/ 4848224 w 4857324"/>
              <a:gd name="connsiteY6" fmla="*/ 1112911 h 4542155"/>
              <a:gd name="connsiteX7" fmla="*/ 4838698 w 4857324"/>
              <a:gd name="connsiteY7" fmla="*/ 2808539 h 4542155"/>
              <a:gd name="connsiteX8" fmla="*/ 4857324 w 4857324"/>
              <a:gd name="connsiteY8" fmla="*/ 4542155 h 4542155"/>
              <a:gd name="connsiteX9" fmla="*/ 1115537 w 4857324"/>
              <a:gd name="connsiteY9" fmla="*/ 4448175 h 4542155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36185"/>
              <a:gd name="connsiteY0" fmla="*/ 4448175 h 4484469"/>
              <a:gd name="connsiteX1" fmla="*/ 0 w 5136185"/>
              <a:gd name="connsiteY1" fmla="*/ 4446659 h 4484469"/>
              <a:gd name="connsiteX2" fmla="*/ 895349 w 5136185"/>
              <a:gd name="connsiteY2" fmla="*/ 2617859 h 4484469"/>
              <a:gd name="connsiteX3" fmla="*/ 1733548 w 5136185"/>
              <a:gd name="connsiteY3" fmla="*/ 1636784 h 4484469"/>
              <a:gd name="connsiteX4" fmla="*/ 3152349 w 5136185"/>
              <a:gd name="connsiteY4" fmla="*/ 620663 h 4484469"/>
              <a:gd name="connsiteX5" fmla="*/ 4846261 w 5136185"/>
              <a:gd name="connsiteY5" fmla="*/ 0 h 4484469"/>
              <a:gd name="connsiteX6" fmla="*/ 4848224 w 5136185"/>
              <a:gd name="connsiteY6" fmla="*/ 1112911 h 4484469"/>
              <a:gd name="connsiteX7" fmla="*/ 4838698 w 5136185"/>
              <a:gd name="connsiteY7" fmla="*/ 2808539 h 4484469"/>
              <a:gd name="connsiteX8" fmla="*/ 4866849 w 5136185"/>
              <a:gd name="connsiteY8" fmla="*/ 4484469 h 4484469"/>
              <a:gd name="connsiteX9" fmla="*/ 1115537 w 5136185"/>
              <a:gd name="connsiteY9" fmla="*/ 4448175 h 4484469"/>
              <a:gd name="connsiteX0" fmla="*/ 1115537 w 4866849"/>
              <a:gd name="connsiteY0" fmla="*/ 4448175 h 4484469"/>
              <a:gd name="connsiteX1" fmla="*/ 0 w 4866849"/>
              <a:gd name="connsiteY1" fmla="*/ 4446659 h 4484469"/>
              <a:gd name="connsiteX2" fmla="*/ 895349 w 4866849"/>
              <a:gd name="connsiteY2" fmla="*/ 2617859 h 4484469"/>
              <a:gd name="connsiteX3" fmla="*/ 1733548 w 4866849"/>
              <a:gd name="connsiteY3" fmla="*/ 1636784 h 4484469"/>
              <a:gd name="connsiteX4" fmla="*/ 3152349 w 4866849"/>
              <a:gd name="connsiteY4" fmla="*/ 620663 h 4484469"/>
              <a:gd name="connsiteX5" fmla="*/ 4846261 w 4866849"/>
              <a:gd name="connsiteY5" fmla="*/ 0 h 4484469"/>
              <a:gd name="connsiteX6" fmla="*/ 4848224 w 4866849"/>
              <a:gd name="connsiteY6" fmla="*/ 1112911 h 4484469"/>
              <a:gd name="connsiteX7" fmla="*/ 4838698 w 4866849"/>
              <a:gd name="connsiteY7" fmla="*/ 2808539 h 4484469"/>
              <a:gd name="connsiteX8" fmla="*/ 4866849 w 4866849"/>
              <a:gd name="connsiteY8" fmla="*/ 4484469 h 4484469"/>
              <a:gd name="connsiteX9" fmla="*/ 1115537 w 4866849"/>
              <a:gd name="connsiteY9" fmla="*/ 4448175 h 4484469"/>
              <a:gd name="connsiteX0" fmla="*/ 1115537 w 5144833"/>
              <a:gd name="connsiteY0" fmla="*/ 4448175 h 4599579"/>
              <a:gd name="connsiteX1" fmla="*/ 0 w 5144833"/>
              <a:gd name="connsiteY1" fmla="*/ 4446659 h 4599579"/>
              <a:gd name="connsiteX2" fmla="*/ 895349 w 5144833"/>
              <a:gd name="connsiteY2" fmla="*/ 2617859 h 4599579"/>
              <a:gd name="connsiteX3" fmla="*/ 1733548 w 5144833"/>
              <a:gd name="connsiteY3" fmla="*/ 1636784 h 4599579"/>
              <a:gd name="connsiteX4" fmla="*/ 3152349 w 5144833"/>
              <a:gd name="connsiteY4" fmla="*/ 620663 h 4599579"/>
              <a:gd name="connsiteX5" fmla="*/ 4846261 w 5144833"/>
              <a:gd name="connsiteY5" fmla="*/ 0 h 4599579"/>
              <a:gd name="connsiteX6" fmla="*/ 4848224 w 5144833"/>
              <a:gd name="connsiteY6" fmla="*/ 1112911 h 4599579"/>
              <a:gd name="connsiteX7" fmla="*/ 4867273 w 5144833"/>
              <a:gd name="connsiteY7" fmla="*/ 2808539 h 4599579"/>
              <a:gd name="connsiteX8" fmla="*/ 4866849 w 5144833"/>
              <a:gd name="connsiteY8" fmla="*/ 4484469 h 4599579"/>
              <a:gd name="connsiteX9" fmla="*/ 1115537 w 514483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3"/>
              <a:gd name="connsiteY0" fmla="*/ 4448175 h 4599579"/>
              <a:gd name="connsiteX1" fmla="*/ 0 w 4867273"/>
              <a:gd name="connsiteY1" fmla="*/ 4446659 h 4599579"/>
              <a:gd name="connsiteX2" fmla="*/ 895349 w 4867273"/>
              <a:gd name="connsiteY2" fmla="*/ 2617859 h 4599579"/>
              <a:gd name="connsiteX3" fmla="*/ 1733548 w 4867273"/>
              <a:gd name="connsiteY3" fmla="*/ 1636784 h 4599579"/>
              <a:gd name="connsiteX4" fmla="*/ 3152349 w 4867273"/>
              <a:gd name="connsiteY4" fmla="*/ 620663 h 4599579"/>
              <a:gd name="connsiteX5" fmla="*/ 4846261 w 4867273"/>
              <a:gd name="connsiteY5" fmla="*/ 0 h 4599579"/>
              <a:gd name="connsiteX6" fmla="*/ 4848224 w 4867273"/>
              <a:gd name="connsiteY6" fmla="*/ 1112911 h 4599579"/>
              <a:gd name="connsiteX7" fmla="*/ 4867273 w 4867273"/>
              <a:gd name="connsiteY7" fmla="*/ 2808539 h 4599579"/>
              <a:gd name="connsiteX8" fmla="*/ 4866849 w 4867273"/>
              <a:gd name="connsiteY8" fmla="*/ 4484469 h 4599579"/>
              <a:gd name="connsiteX9" fmla="*/ 1115537 w 4867273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46261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93886"/>
              <a:gd name="connsiteY0" fmla="*/ 4448175 h 4599579"/>
              <a:gd name="connsiteX1" fmla="*/ 0 w 4893886"/>
              <a:gd name="connsiteY1" fmla="*/ 4446659 h 4599579"/>
              <a:gd name="connsiteX2" fmla="*/ 895349 w 4893886"/>
              <a:gd name="connsiteY2" fmla="*/ 2617859 h 4599579"/>
              <a:gd name="connsiteX3" fmla="*/ 1733548 w 4893886"/>
              <a:gd name="connsiteY3" fmla="*/ 1636784 h 4599579"/>
              <a:gd name="connsiteX4" fmla="*/ 3152349 w 4893886"/>
              <a:gd name="connsiteY4" fmla="*/ 620663 h 4599579"/>
              <a:gd name="connsiteX5" fmla="*/ 4893886 w 4893886"/>
              <a:gd name="connsiteY5" fmla="*/ 0 h 4599579"/>
              <a:gd name="connsiteX6" fmla="*/ 4867274 w 4893886"/>
              <a:gd name="connsiteY6" fmla="*/ 1112911 h 4599579"/>
              <a:gd name="connsiteX7" fmla="*/ 4867273 w 4893886"/>
              <a:gd name="connsiteY7" fmla="*/ 2808539 h 4599579"/>
              <a:gd name="connsiteX8" fmla="*/ 4866849 w 4893886"/>
              <a:gd name="connsiteY8" fmla="*/ 4484469 h 4599579"/>
              <a:gd name="connsiteX9" fmla="*/ 1115537 w 4893886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985424"/>
              <a:gd name="connsiteY0" fmla="*/ 4448175 h 4599579"/>
              <a:gd name="connsiteX1" fmla="*/ 0 w 4985424"/>
              <a:gd name="connsiteY1" fmla="*/ 4446659 h 4599579"/>
              <a:gd name="connsiteX2" fmla="*/ 895349 w 4985424"/>
              <a:gd name="connsiteY2" fmla="*/ 2617859 h 4599579"/>
              <a:gd name="connsiteX3" fmla="*/ 1733548 w 4985424"/>
              <a:gd name="connsiteY3" fmla="*/ 1636784 h 4599579"/>
              <a:gd name="connsiteX4" fmla="*/ 3152349 w 4985424"/>
              <a:gd name="connsiteY4" fmla="*/ 620663 h 4599579"/>
              <a:gd name="connsiteX5" fmla="*/ 4855786 w 4985424"/>
              <a:gd name="connsiteY5" fmla="*/ 0 h 4599579"/>
              <a:gd name="connsiteX6" fmla="*/ 4867274 w 4985424"/>
              <a:gd name="connsiteY6" fmla="*/ 1112911 h 4599579"/>
              <a:gd name="connsiteX7" fmla="*/ 4867273 w 4985424"/>
              <a:gd name="connsiteY7" fmla="*/ 2808539 h 4599579"/>
              <a:gd name="connsiteX8" fmla="*/ 4866849 w 4985424"/>
              <a:gd name="connsiteY8" fmla="*/ 4484469 h 4599579"/>
              <a:gd name="connsiteX9" fmla="*/ 1115537 w 4985424"/>
              <a:gd name="connsiteY9" fmla="*/ 4448175 h 4599579"/>
              <a:gd name="connsiteX0" fmla="*/ 1115537 w 4867274"/>
              <a:gd name="connsiteY0" fmla="*/ 4448175 h 4599579"/>
              <a:gd name="connsiteX1" fmla="*/ 0 w 4867274"/>
              <a:gd name="connsiteY1" fmla="*/ 4446659 h 4599579"/>
              <a:gd name="connsiteX2" fmla="*/ 895349 w 4867274"/>
              <a:gd name="connsiteY2" fmla="*/ 2617859 h 4599579"/>
              <a:gd name="connsiteX3" fmla="*/ 1733548 w 4867274"/>
              <a:gd name="connsiteY3" fmla="*/ 1636784 h 4599579"/>
              <a:gd name="connsiteX4" fmla="*/ 3152349 w 4867274"/>
              <a:gd name="connsiteY4" fmla="*/ 620663 h 4599579"/>
              <a:gd name="connsiteX5" fmla="*/ 4855786 w 4867274"/>
              <a:gd name="connsiteY5" fmla="*/ 0 h 4599579"/>
              <a:gd name="connsiteX6" fmla="*/ 4867274 w 4867274"/>
              <a:gd name="connsiteY6" fmla="*/ 1112911 h 4599579"/>
              <a:gd name="connsiteX7" fmla="*/ 4867273 w 4867274"/>
              <a:gd name="connsiteY7" fmla="*/ 2808539 h 4599579"/>
              <a:gd name="connsiteX8" fmla="*/ 4866849 w 4867274"/>
              <a:gd name="connsiteY8" fmla="*/ 4484469 h 4599579"/>
              <a:gd name="connsiteX9" fmla="*/ 1115537 w 4867274"/>
              <a:gd name="connsiteY9" fmla="*/ 4448175 h 459957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84469"/>
              <a:gd name="connsiteX1" fmla="*/ 0 w 4867274"/>
              <a:gd name="connsiteY1" fmla="*/ 4446659 h 4484469"/>
              <a:gd name="connsiteX2" fmla="*/ 895349 w 4867274"/>
              <a:gd name="connsiteY2" fmla="*/ 2617859 h 4484469"/>
              <a:gd name="connsiteX3" fmla="*/ 1733548 w 4867274"/>
              <a:gd name="connsiteY3" fmla="*/ 1636784 h 4484469"/>
              <a:gd name="connsiteX4" fmla="*/ 3152349 w 4867274"/>
              <a:gd name="connsiteY4" fmla="*/ 620663 h 4484469"/>
              <a:gd name="connsiteX5" fmla="*/ 4855786 w 4867274"/>
              <a:gd name="connsiteY5" fmla="*/ 0 h 4484469"/>
              <a:gd name="connsiteX6" fmla="*/ 4867274 w 4867274"/>
              <a:gd name="connsiteY6" fmla="*/ 1112911 h 4484469"/>
              <a:gd name="connsiteX7" fmla="*/ 4867273 w 4867274"/>
              <a:gd name="connsiteY7" fmla="*/ 2808539 h 4484469"/>
              <a:gd name="connsiteX8" fmla="*/ 4866849 w 4867274"/>
              <a:gd name="connsiteY8" fmla="*/ 4484469 h 4484469"/>
              <a:gd name="connsiteX9" fmla="*/ 1115537 w 4867274"/>
              <a:gd name="connsiteY9" fmla="*/ 4448175 h 4484469"/>
              <a:gd name="connsiteX0" fmla="*/ 1115537 w 4867274"/>
              <a:gd name="connsiteY0" fmla="*/ 4448175 h 4455626"/>
              <a:gd name="connsiteX1" fmla="*/ 0 w 4867274"/>
              <a:gd name="connsiteY1" fmla="*/ 4446659 h 4455626"/>
              <a:gd name="connsiteX2" fmla="*/ 895349 w 4867274"/>
              <a:gd name="connsiteY2" fmla="*/ 2617859 h 4455626"/>
              <a:gd name="connsiteX3" fmla="*/ 1733548 w 4867274"/>
              <a:gd name="connsiteY3" fmla="*/ 1636784 h 4455626"/>
              <a:gd name="connsiteX4" fmla="*/ 3152349 w 4867274"/>
              <a:gd name="connsiteY4" fmla="*/ 620663 h 4455626"/>
              <a:gd name="connsiteX5" fmla="*/ 4855786 w 4867274"/>
              <a:gd name="connsiteY5" fmla="*/ 0 h 4455626"/>
              <a:gd name="connsiteX6" fmla="*/ 4867274 w 4867274"/>
              <a:gd name="connsiteY6" fmla="*/ 1112911 h 4455626"/>
              <a:gd name="connsiteX7" fmla="*/ 4867273 w 4867274"/>
              <a:gd name="connsiteY7" fmla="*/ 2808539 h 4455626"/>
              <a:gd name="connsiteX8" fmla="*/ 4866849 w 4867274"/>
              <a:gd name="connsiteY8" fmla="*/ 4455626 h 4455626"/>
              <a:gd name="connsiteX9" fmla="*/ 1115537 w 4867274"/>
              <a:gd name="connsiteY9" fmla="*/ 4448175 h 4455626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55786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48175"/>
              <a:gd name="connsiteX1" fmla="*/ 0 w 4867274"/>
              <a:gd name="connsiteY1" fmla="*/ 4446659 h 4448175"/>
              <a:gd name="connsiteX2" fmla="*/ 895349 w 4867274"/>
              <a:gd name="connsiteY2" fmla="*/ 2617859 h 4448175"/>
              <a:gd name="connsiteX3" fmla="*/ 1733548 w 4867274"/>
              <a:gd name="connsiteY3" fmla="*/ 1636784 h 4448175"/>
              <a:gd name="connsiteX4" fmla="*/ 3152349 w 4867274"/>
              <a:gd name="connsiteY4" fmla="*/ 620663 h 4448175"/>
              <a:gd name="connsiteX5" fmla="*/ 4865311 w 4867274"/>
              <a:gd name="connsiteY5" fmla="*/ 0 h 4448175"/>
              <a:gd name="connsiteX6" fmla="*/ 4867274 w 4867274"/>
              <a:gd name="connsiteY6" fmla="*/ 1112911 h 4448175"/>
              <a:gd name="connsiteX7" fmla="*/ 4867273 w 4867274"/>
              <a:gd name="connsiteY7" fmla="*/ 2808539 h 4448175"/>
              <a:gd name="connsiteX8" fmla="*/ 4866849 w 4867274"/>
              <a:gd name="connsiteY8" fmla="*/ 4446012 h 4448175"/>
              <a:gd name="connsiteX9" fmla="*/ 1115537 w 4867274"/>
              <a:gd name="connsiteY9" fmla="*/ 4448175 h 4448175"/>
              <a:gd name="connsiteX0" fmla="*/ 1115537 w 4867274"/>
              <a:gd name="connsiteY0" fmla="*/ 4448175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46012 h 4485182"/>
              <a:gd name="connsiteX9" fmla="*/ 1115537 w 4867274"/>
              <a:gd name="connsiteY9" fmla="*/ 4448175 h 4485182"/>
              <a:gd name="connsiteX0" fmla="*/ 1125062 w 5144128"/>
              <a:gd name="connsiteY0" fmla="*/ 4477067 h 4575663"/>
              <a:gd name="connsiteX1" fmla="*/ 0 w 5144128"/>
              <a:gd name="connsiteY1" fmla="*/ 4485182 h 4575663"/>
              <a:gd name="connsiteX2" fmla="*/ 895349 w 5144128"/>
              <a:gd name="connsiteY2" fmla="*/ 2617859 h 4575663"/>
              <a:gd name="connsiteX3" fmla="*/ 1733548 w 5144128"/>
              <a:gd name="connsiteY3" fmla="*/ 1636784 h 4575663"/>
              <a:gd name="connsiteX4" fmla="*/ 3152349 w 5144128"/>
              <a:gd name="connsiteY4" fmla="*/ 620663 h 4575663"/>
              <a:gd name="connsiteX5" fmla="*/ 4865311 w 5144128"/>
              <a:gd name="connsiteY5" fmla="*/ 0 h 4575663"/>
              <a:gd name="connsiteX6" fmla="*/ 4867274 w 5144128"/>
              <a:gd name="connsiteY6" fmla="*/ 1112911 h 4575663"/>
              <a:gd name="connsiteX7" fmla="*/ 4867273 w 5144128"/>
              <a:gd name="connsiteY7" fmla="*/ 2808539 h 4575663"/>
              <a:gd name="connsiteX8" fmla="*/ 4866849 w 5144128"/>
              <a:gd name="connsiteY8" fmla="*/ 4446012 h 4575663"/>
              <a:gd name="connsiteX9" fmla="*/ 1125062 w 5144128"/>
              <a:gd name="connsiteY9" fmla="*/ 4477067 h 4575663"/>
              <a:gd name="connsiteX0" fmla="*/ 1125062 w 5144128"/>
              <a:gd name="connsiteY0" fmla="*/ 4477067 h 4606198"/>
              <a:gd name="connsiteX1" fmla="*/ 0 w 5144128"/>
              <a:gd name="connsiteY1" fmla="*/ 4485182 h 4606198"/>
              <a:gd name="connsiteX2" fmla="*/ 895349 w 5144128"/>
              <a:gd name="connsiteY2" fmla="*/ 2617859 h 4606198"/>
              <a:gd name="connsiteX3" fmla="*/ 1733548 w 5144128"/>
              <a:gd name="connsiteY3" fmla="*/ 1636784 h 4606198"/>
              <a:gd name="connsiteX4" fmla="*/ 3152349 w 5144128"/>
              <a:gd name="connsiteY4" fmla="*/ 620663 h 4606198"/>
              <a:gd name="connsiteX5" fmla="*/ 4865311 w 5144128"/>
              <a:gd name="connsiteY5" fmla="*/ 0 h 4606198"/>
              <a:gd name="connsiteX6" fmla="*/ 4867274 w 5144128"/>
              <a:gd name="connsiteY6" fmla="*/ 1112911 h 4606198"/>
              <a:gd name="connsiteX7" fmla="*/ 4867273 w 5144128"/>
              <a:gd name="connsiteY7" fmla="*/ 2808539 h 4606198"/>
              <a:gd name="connsiteX8" fmla="*/ 4866849 w 5144128"/>
              <a:gd name="connsiteY8" fmla="*/ 4484534 h 4606198"/>
              <a:gd name="connsiteX9" fmla="*/ 1125062 w 5144128"/>
              <a:gd name="connsiteY9" fmla="*/ 4477067 h 4606198"/>
              <a:gd name="connsiteX0" fmla="*/ 1125062 w 5144128"/>
              <a:gd name="connsiteY0" fmla="*/ 4477067 h 4485182"/>
              <a:gd name="connsiteX1" fmla="*/ 0 w 5144128"/>
              <a:gd name="connsiteY1" fmla="*/ 4485182 h 4485182"/>
              <a:gd name="connsiteX2" fmla="*/ 895349 w 5144128"/>
              <a:gd name="connsiteY2" fmla="*/ 2617859 h 4485182"/>
              <a:gd name="connsiteX3" fmla="*/ 1733548 w 5144128"/>
              <a:gd name="connsiteY3" fmla="*/ 1636784 h 4485182"/>
              <a:gd name="connsiteX4" fmla="*/ 3152349 w 5144128"/>
              <a:gd name="connsiteY4" fmla="*/ 620663 h 4485182"/>
              <a:gd name="connsiteX5" fmla="*/ 4865311 w 5144128"/>
              <a:gd name="connsiteY5" fmla="*/ 0 h 4485182"/>
              <a:gd name="connsiteX6" fmla="*/ 4867274 w 5144128"/>
              <a:gd name="connsiteY6" fmla="*/ 1112911 h 4485182"/>
              <a:gd name="connsiteX7" fmla="*/ 4867273 w 5144128"/>
              <a:gd name="connsiteY7" fmla="*/ 2808539 h 4485182"/>
              <a:gd name="connsiteX8" fmla="*/ 4866849 w 5144128"/>
              <a:gd name="connsiteY8" fmla="*/ 4484534 h 4485182"/>
              <a:gd name="connsiteX9" fmla="*/ 1125062 w 5144128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25062 w 4867274"/>
              <a:gd name="connsiteY0" fmla="*/ 4477067 h 4485182"/>
              <a:gd name="connsiteX1" fmla="*/ 0 w 4867274"/>
              <a:gd name="connsiteY1" fmla="*/ 4485182 h 4485182"/>
              <a:gd name="connsiteX2" fmla="*/ 895349 w 4867274"/>
              <a:gd name="connsiteY2" fmla="*/ 2617859 h 4485182"/>
              <a:gd name="connsiteX3" fmla="*/ 1733548 w 4867274"/>
              <a:gd name="connsiteY3" fmla="*/ 1636784 h 4485182"/>
              <a:gd name="connsiteX4" fmla="*/ 3152349 w 4867274"/>
              <a:gd name="connsiteY4" fmla="*/ 620663 h 4485182"/>
              <a:gd name="connsiteX5" fmla="*/ 4865311 w 4867274"/>
              <a:gd name="connsiteY5" fmla="*/ 0 h 4485182"/>
              <a:gd name="connsiteX6" fmla="*/ 4867274 w 4867274"/>
              <a:gd name="connsiteY6" fmla="*/ 1112911 h 4485182"/>
              <a:gd name="connsiteX7" fmla="*/ 4867273 w 4867274"/>
              <a:gd name="connsiteY7" fmla="*/ 2808539 h 4485182"/>
              <a:gd name="connsiteX8" fmla="*/ 4866849 w 4867274"/>
              <a:gd name="connsiteY8" fmla="*/ 4484534 h 4485182"/>
              <a:gd name="connsiteX9" fmla="*/ 1125062 w 4867274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23924 w 4895849"/>
              <a:gd name="connsiteY2" fmla="*/ 261785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885824 w 4895849"/>
              <a:gd name="connsiteY2" fmla="*/ 2608229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895849"/>
              <a:gd name="connsiteY0" fmla="*/ 4477067 h 4485182"/>
              <a:gd name="connsiteX1" fmla="*/ 0 w 4895849"/>
              <a:gd name="connsiteY1" fmla="*/ 4485182 h 4485182"/>
              <a:gd name="connsiteX2" fmla="*/ 914399 w 4895849"/>
              <a:gd name="connsiteY2" fmla="*/ 2627491 h 4485182"/>
              <a:gd name="connsiteX3" fmla="*/ 1762123 w 4895849"/>
              <a:gd name="connsiteY3" fmla="*/ 1636784 h 4485182"/>
              <a:gd name="connsiteX4" fmla="*/ 3180924 w 4895849"/>
              <a:gd name="connsiteY4" fmla="*/ 620663 h 4485182"/>
              <a:gd name="connsiteX5" fmla="*/ 4893886 w 4895849"/>
              <a:gd name="connsiteY5" fmla="*/ 0 h 4485182"/>
              <a:gd name="connsiteX6" fmla="*/ 4895849 w 4895849"/>
              <a:gd name="connsiteY6" fmla="*/ 1112911 h 4485182"/>
              <a:gd name="connsiteX7" fmla="*/ 4895848 w 4895849"/>
              <a:gd name="connsiteY7" fmla="*/ 2808539 h 4485182"/>
              <a:gd name="connsiteX8" fmla="*/ 4895424 w 4895849"/>
              <a:gd name="connsiteY8" fmla="*/ 4484534 h 4485182"/>
              <a:gd name="connsiteX9" fmla="*/ 1153637 w 4895849"/>
              <a:gd name="connsiteY9" fmla="*/ 4477067 h 4485182"/>
              <a:gd name="connsiteX0" fmla="*/ 1153637 w 4912953"/>
              <a:gd name="connsiteY0" fmla="*/ 4496328 h 4504443"/>
              <a:gd name="connsiteX1" fmla="*/ 0 w 4912953"/>
              <a:gd name="connsiteY1" fmla="*/ 4504443 h 4504443"/>
              <a:gd name="connsiteX2" fmla="*/ 914399 w 4912953"/>
              <a:gd name="connsiteY2" fmla="*/ 2646752 h 4504443"/>
              <a:gd name="connsiteX3" fmla="*/ 1762123 w 4912953"/>
              <a:gd name="connsiteY3" fmla="*/ 1656045 h 4504443"/>
              <a:gd name="connsiteX4" fmla="*/ 3180924 w 4912953"/>
              <a:gd name="connsiteY4" fmla="*/ 639924 h 4504443"/>
              <a:gd name="connsiteX5" fmla="*/ 4912936 w 4912953"/>
              <a:gd name="connsiteY5" fmla="*/ 0 h 4504443"/>
              <a:gd name="connsiteX6" fmla="*/ 4895849 w 4912953"/>
              <a:gd name="connsiteY6" fmla="*/ 1132172 h 4504443"/>
              <a:gd name="connsiteX7" fmla="*/ 4895848 w 4912953"/>
              <a:gd name="connsiteY7" fmla="*/ 2827800 h 4504443"/>
              <a:gd name="connsiteX8" fmla="*/ 4895424 w 4912953"/>
              <a:gd name="connsiteY8" fmla="*/ 4503795 h 4504443"/>
              <a:gd name="connsiteX9" fmla="*/ 1153637 w 4912953"/>
              <a:gd name="connsiteY9" fmla="*/ 4496328 h 4504443"/>
              <a:gd name="connsiteX0" fmla="*/ 1153637 w 4895849"/>
              <a:gd name="connsiteY0" fmla="*/ 4496328 h 4504443"/>
              <a:gd name="connsiteX1" fmla="*/ 0 w 4895849"/>
              <a:gd name="connsiteY1" fmla="*/ 4504443 h 4504443"/>
              <a:gd name="connsiteX2" fmla="*/ 914399 w 4895849"/>
              <a:gd name="connsiteY2" fmla="*/ 2646752 h 4504443"/>
              <a:gd name="connsiteX3" fmla="*/ 1762123 w 4895849"/>
              <a:gd name="connsiteY3" fmla="*/ 1656045 h 4504443"/>
              <a:gd name="connsiteX4" fmla="*/ 3180924 w 4895849"/>
              <a:gd name="connsiteY4" fmla="*/ 639924 h 4504443"/>
              <a:gd name="connsiteX5" fmla="*/ 4893886 w 4895849"/>
              <a:gd name="connsiteY5" fmla="*/ 0 h 4504443"/>
              <a:gd name="connsiteX6" fmla="*/ 4895849 w 4895849"/>
              <a:gd name="connsiteY6" fmla="*/ 1132172 h 4504443"/>
              <a:gd name="connsiteX7" fmla="*/ 4895848 w 4895849"/>
              <a:gd name="connsiteY7" fmla="*/ 2827800 h 4504443"/>
              <a:gd name="connsiteX8" fmla="*/ 4895424 w 4895849"/>
              <a:gd name="connsiteY8" fmla="*/ 4503795 h 4504443"/>
              <a:gd name="connsiteX9" fmla="*/ 1153637 w 4895849"/>
              <a:gd name="connsiteY9" fmla="*/ 4496328 h 4504443"/>
              <a:gd name="connsiteX0" fmla="*/ 1136480 w 4895849"/>
              <a:gd name="connsiteY0" fmla="*/ 4533568 h 4533719"/>
              <a:gd name="connsiteX1" fmla="*/ 0 w 4895849"/>
              <a:gd name="connsiteY1" fmla="*/ 4504443 h 4533719"/>
              <a:gd name="connsiteX2" fmla="*/ 914399 w 4895849"/>
              <a:gd name="connsiteY2" fmla="*/ 2646752 h 4533719"/>
              <a:gd name="connsiteX3" fmla="*/ 1762123 w 4895849"/>
              <a:gd name="connsiteY3" fmla="*/ 1656045 h 4533719"/>
              <a:gd name="connsiteX4" fmla="*/ 3180924 w 4895849"/>
              <a:gd name="connsiteY4" fmla="*/ 639924 h 4533719"/>
              <a:gd name="connsiteX5" fmla="*/ 4893886 w 4895849"/>
              <a:gd name="connsiteY5" fmla="*/ 0 h 4533719"/>
              <a:gd name="connsiteX6" fmla="*/ 4895849 w 4895849"/>
              <a:gd name="connsiteY6" fmla="*/ 1132172 h 4533719"/>
              <a:gd name="connsiteX7" fmla="*/ 4895848 w 4895849"/>
              <a:gd name="connsiteY7" fmla="*/ 2827800 h 4533719"/>
              <a:gd name="connsiteX8" fmla="*/ 4895424 w 4895849"/>
              <a:gd name="connsiteY8" fmla="*/ 4503795 h 4533719"/>
              <a:gd name="connsiteX9" fmla="*/ 1136480 w 4895849"/>
              <a:gd name="connsiteY9" fmla="*/ 4533568 h 4533719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03795 h 4533568"/>
              <a:gd name="connsiteX9" fmla="*/ 1145058 w 4904427"/>
              <a:gd name="connsiteY9" fmla="*/ 4533568 h 453356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58534"/>
              <a:gd name="connsiteX1" fmla="*/ 0 w 4904427"/>
              <a:gd name="connsiteY1" fmla="*/ 4532373 h 4658534"/>
              <a:gd name="connsiteX2" fmla="*/ 922977 w 4904427"/>
              <a:gd name="connsiteY2" fmla="*/ 2646752 h 4658534"/>
              <a:gd name="connsiteX3" fmla="*/ 1770701 w 4904427"/>
              <a:gd name="connsiteY3" fmla="*/ 1656045 h 4658534"/>
              <a:gd name="connsiteX4" fmla="*/ 3189502 w 4904427"/>
              <a:gd name="connsiteY4" fmla="*/ 639924 h 4658534"/>
              <a:gd name="connsiteX5" fmla="*/ 4902464 w 4904427"/>
              <a:gd name="connsiteY5" fmla="*/ 0 h 4658534"/>
              <a:gd name="connsiteX6" fmla="*/ 4904427 w 4904427"/>
              <a:gd name="connsiteY6" fmla="*/ 1132172 h 4658534"/>
              <a:gd name="connsiteX7" fmla="*/ 4904426 w 4904427"/>
              <a:gd name="connsiteY7" fmla="*/ 2827800 h 4658534"/>
              <a:gd name="connsiteX8" fmla="*/ 4904002 w 4904427"/>
              <a:gd name="connsiteY8" fmla="*/ 4531726 h 4658534"/>
              <a:gd name="connsiteX9" fmla="*/ 1145058 w 4904427"/>
              <a:gd name="connsiteY9" fmla="*/ 4533568 h 4658534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04427"/>
              <a:gd name="connsiteY0" fmla="*/ 4533568 h 4672471"/>
              <a:gd name="connsiteX1" fmla="*/ 0 w 4904427"/>
              <a:gd name="connsiteY1" fmla="*/ 4532373 h 4672471"/>
              <a:gd name="connsiteX2" fmla="*/ 922977 w 4904427"/>
              <a:gd name="connsiteY2" fmla="*/ 2646752 h 4672471"/>
              <a:gd name="connsiteX3" fmla="*/ 1770701 w 4904427"/>
              <a:gd name="connsiteY3" fmla="*/ 1656045 h 4672471"/>
              <a:gd name="connsiteX4" fmla="*/ 3189502 w 4904427"/>
              <a:gd name="connsiteY4" fmla="*/ 639924 h 4672471"/>
              <a:gd name="connsiteX5" fmla="*/ 4902464 w 4904427"/>
              <a:gd name="connsiteY5" fmla="*/ 0 h 4672471"/>
              <a:gd name="connsiteX6" fmla="*/ 4904427 w 4904427"/>
              <a:gd name="connsiteY6" fmla="*/ 1132172 h 4672471"/>
              <a:gd name="connsiteX7" fmla="*/ 4904426 w 4904427"/>
              <a:gd name="connsiteY7" fmla="*/ 2827800 h 4672471"/>
              <a:gd name="connsiteX8" fmla="*/ 4904002 w 4904427"/>
              <a:gd name="connsiteY8" fmla="*/ 4531726 h 4672471"/>
              <a:gd name="connsiteX9" fmla="*/ 1145058 w 4904427"/>
              <a:gd name="connsiteY9" fmla="*/ 4533568 h 4672471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89502 w 4904427"/>
              <a:gd name="connsiteY4" fmla="*/ 639924 h 4533568"/>
              <a:gd name="connsiteX5" fmla="*/ 4902464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  <a:gd name="connsiteX0" fmla="*/ 1145058 w 4936786"/>
              <a:gd name="connsiteY0" fmla="*/ 4561498 h 4561498"/>
              <a:gd name="connsiteX1" fmla="*/ 0 w 4936786"/>
              <a:gd name="connsiteY1" fmla="*/ 4560303 h 4561498"/>
              <a:gd name="connsiteX2" fmla="*/ 922977 w 4936786"/>
              <a:gd name="connsiteY2" fmla="*/ 2674682 h 4561498"/>
              <a:gd name="connsiteX3" fmla="*/ 1770701 w 4936786"/>
              <a:gd name="connsiteY3" fmla="*/ 1683975 h 4561498"/>
              <a:gd name="connsiteX4" fmla="*/ 3189502 w 4936786"/>
              <a:gd name="connsiteY4" fmla="*/ 667854 h 4561498"/>
              <a:gd name="connsiteX5" fmla="*/ 4936777 w 4936786"/>
              <a:gd name="connsiteY5" fmla="*/ 0 h 4561498"/>
              <a:gd name="connsiteX6" fmla="*/ 4904427 w 4936786"/>
              <a:gd name="connsiteY6" fmla="*/ 1160102 h 4561498"/>
              <a:gd name="connsiteX7" fmla="*/ 4904426 w 4936786"/>
              <a:gd name="connsiteY7" fmla="*/ 2855730 h 4561498"/>
              <a:gd name="connsiteX8" fmla="*/ 4904002 w 4936786"/>
              <a:gd name="connsiteY8" fmla="*/ 4559656 h 4561498"/>
              <a:gd name="connsiteX9" fmla="*/ 1145058 w 4936786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04427"/>
              <a:gd name="connsiteY0" fmla="*/ 4561498 h 4561498"/>
              <a:gd name="connsiteX1" fmla="*/ 0 w 4904427"/>
              <a:gd name="connsiteY1" fmla="*/ 4560303 h 4561498"/>
              <a:gd name="connsiteX2" fmla="*/ 922977 w 4904427"/>
              <a:gd name="connsiteY2" fmla="*/ 2674682 h 4561498"/>
              <a:gd name="connsiteX3" fmla="*/ 1770701 w 4904427"/>
              <a:gd name="connsiteY3" fmla="*/ 1683975 h 4561498"/>
              <a:gd name="connsiteX4" fmla="*/ 3189502 w 4904427"/>
              <a:gd name="connsiteY4" fmla="*/ 667854 h 4561498"/>
              <a:gd name="connsiteX5" fmla="*/ 4885307 w 4904427"/>
              <a:gd name="connsiteY5" fmla="*/ 0 h 4561498"/>
              <a:gd name="connsiteX6" fmla="*/ 4904427 w 4904427"/>
              <a:gd name="connsiteY6" fmla="*/ 1160102 h 4561498"/>
              <a:gd name="connsiteX7" fmla="*/ 4904426 w 4904427"/>
              <a:gd name="connsiteY7" fmla="*/ 2855730 h 4561498"/>
              <a:gd name="connsiteX8" fmla="*/ 4904002 w 4904427"/>
              <a:gd name="connsiteY8" fmla="*/ 4559656 h 4561498"/>
              <a:gd name="connsiteX9" fmla="*/ 1145058 w 4904427"/>
              <a:gd name="connsiteY9" fmla="*/ 4561498 h 4561498"/>
              <a:gd name="connsiteX0" fmla="*/ 1145058 w 4911042"/>
              <a:gd name="connsiteY0" fmla="*/ 4561498 h 4561498"/>
              <a:gd name="connsiteX1" fmla="*/ 0 w 4911042"/>
              <a:gd name="connsiteY1" fmla="*/ 4560303 h 4561498"/>
              <a:gd name="connsiteX2" fmla="*/ 922977 w 4911042"/>
              <a:gd name="connsiteY2" fmla="*/ 2674682 h 4561498"/>
              <a:gd name="connsiteX3" fmla="*/ 1770701 w 4911042"/>
              <a:gd name="connsiteY3" fmla="*/ 1683975 h 4561498"/>
              <a:gd name="connsiteX4" fmla="*/ 3189502 w 4911042"/>
              <a:gd name="connsiteY4" fmla="*/ 667854 h 4561498"/>
              <a:gd name="connsiteX5" fmla="*/ 4911042 w 4911042"/>
              <a:gd name="connsiteY5" fmla="*/ 0 h 4561498"/>
              <a:gd name="connsiteX6" fmla="*/ 4904427 w 4911042"/>
              <a:gd name="connsiteY6" fmla="*/ 1160102 h 4561498"/>
              <a:gd name="connsiteX7" fmla="*/ 4904426 w 4911042"/>
              <a:gd name="connsiteY7" fmla="*/ 2855730 h 4561498"/>
              <a:gd name="connsiteX8" fmla="*/ 4904002 w 4911042"/>
              <a:gd name="connsiteY8" fmla="*/ 4559656 h 4561498"/>
              <a:gd name="connsiteX9" fmla="*/ 1145058 w 4911042"/>
              <a:gd name="connsiteY9" fmla="*/ 4561498 h 456149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5023304"/>
              <a:gd name="connsiteY0" fmla="*/ 4552188 h 4552188"/>
              <a:gd name="connsiteX1" fmla="*/ 0 w 5023304"/>
              <a:gd name="connsiteY1" fmla="*/ 4550993 h 4552188"/>
              <a:gd name="connsiteX2" fmla="*/ 922977 w 5023304"/>
              <a:gd name="connsiteY2" fmla="*/ 2665372 h 4552188"/>
              <a:gd name="connsiteX3" fmla="*/ 1770701 w 5023304"/>
              <a:gd name="connsiteY3" fmla="*/ 1674665 h 4552188"/>
              <a:gd name="connsiteX4" fmla="*/ 3189502 w 5023304"/>
              <a:gd name="connsiteY4" fmla="*/ 658544 h 4552188"/>
              <a:gd name="connsiteX5" fmla="*/ 4893885 w 5023304"/>
              <a:gd name="connsiteY5" fmla="*/ 0 h 4552188"/>
              <a:gd name="connsiteX6" fmla="*/ 4904427 w 5023304"/>
              <a:gd name="connsiteY6" fmla="*/ 1150792 h 4552188"/>
              <a:gd name="connsiteX7" fmla="*/ 4904426 w 5023304"/>
              <a:gd name="connsiteY7" fmla="*/ 2846420 h 4552188"/>
              <a:gd name="connsiteX8" fmla="*/ 4904002 w 5023304"/>
              <a:gd name="connsiteY8" fmla="*/ 4550346 h 4552188"/>
              <a:gd name="connsiteX9" fmla="*/ 1145058 w 5023304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89502 w 4904427"/>
              <a:gd name="connsiteY4" fmla="*/ 658544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55188 w 4904427"/>
              <a:gd name="connsiteY4" fmla="*/ 63061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52188 h 4552188"/>
              <a:gd name="connsiteX1" fmla="*/ 0 w 4904427"/>
              <a:gd name="connsiteY1" fmla="*/ 4550993 h 4552188"/>
              <a:gd name="connsiteX2" fmla="*/ 922977 w 4904427"/>
              <a:gd name="connsiteY2" fmla="*/ 2665372 h 4552188"/>
              <a:gd name="connsiteX3" fmla="*/ 1770701 w 4904427"/>
              <a:gd name="connsiteY3" fmla="*/ 1674665 h 4552188"/>
              <a:gd name="connsiteX4" fmla="*/ 3163767 w 4904427"/>
              <a:gd name="connsiteY4" fmla="*/ 658545 h 4552188"/>
              <a:gd name="connsiteX5" fmla="*/ 4893885 w 4904427"/>
              <a:gd name="connsiteY5" fmla="*/ 0 h 4552188"/>
              <a:gd name="connsiteX6" fmla="*/ 4904427 w 4904427"/>
              <a:gd name="connsiteY6" fmla="*/ 1150792 h 4552188"/>
              <a:gd name="connsiteX7" fmla="*/ 4904426 w 4904427"/>
              <a:gd name="connsiteY7" fmla="*/ 2846420 h 4552188"/>
              <a:gd name="connsiteX8" fmla="*/ 4904002 w 4904427"/>
              <a:gd name="connsiteY8" fmla="*/ 4550346 h 4552188"/>
              <a:gd name="connsiteX9" fmla="*/ 1145058 w 4904427"/>
              <a:gd name="connsiteY9" fmla="*/ 4552188 h 4552188"/>
              <a:gd name="connsiteX0" fmla="*/ 1145058 w 4904427"/>
              <a:gd name="connsiteY0" fmla="*/ 4533568 h 4533568"/>
              <a:gd name="connsiteX1" fmla="*/ 0 w 4904427"/>
              <a:gd name="connsiteY1" fmla="*/ 4532373 h 4533568"/>
              <a:gd name="connsiteX2" fmla="*/ 922977 w 4904427"/>
              <a:gd name="connsiteY2" fmla="*/ 2646752 h 4533568"/>
              <a:gd name="connsiteX3" fmla="*/ 1770701 w 4904427"/>
              <a:gd name="connsiteY3" fmla="*/ 1656045 h 4533568"/>
              <a:gd name="connsiteX4" fmla="*/ 3163767 w 4904427"/>
              <a:gd name="connsiteY4" fmla="*/ 639925 h 4533568"/>
              <a:gd name="connsiteX5" fmla="*/ 4893886 w 4904427"/>
              <a:gd name="connsiteY5" fmla="*/ 0 h 4533568"/>
              <a:gd name="connsiteX6" fmla="*/ 4904427 w 4904427"/>
              <a:gd name="connsiteY6" fmla="*/ 1132172 h 4533568"/>
              <a:gd name="connsiteX7" fmla="*/ 4904426 w 4904427"/>
              <a:gd name="connsiteY7" fmla="*/ 2827800 h 4533568"/>
              <a:gd name="connsiteX8" fmla="*/ 4904002 w 4904427"/>
              <a:gd name="connsiteY8" fmla="*/ 4531726 h 4533568"/>
              <a:gd name="connsiteX9" fmla="*/ 1145058 w 4904427"/>
              <a:gd name="connsiteY9" fmla="*/ 4533568 h 45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4427" h="4533568">
                <a:moveTo>
                  <a:pt x="1145058" y="4533568"/>
                </a:moveTo>
                <a:lnTo>
                  <a:pt x="0" y="4532373"/>
                </a:lnTo>
                <a:cubicBezTo>
                  <a:pt x="85540" y="4106313"/>
                  <a:pt x="608652" y="3072202"/>
                  <a:pt x="922977" y="2646752"/>
                </a:cubicBezTo>
                <a:cubicBezTo>
                  <a:pt x="1275216" y="2148024"/>
                  <a:pt x="1427872" y="2021189"/>
                  <a:pt x="1770701" y="1656045"/>
                </a:cubicBezTo>
                <a:cubicBezTo>
                  <a:pt x="2289557" y="1187777"/>
                  <a:pt x="2643236" y="915933"/>
                  <a:pt x="3163767" y="639925"/>
                </a:cubicBezTo>
                <a:cubicBezTo>
                  <a:pt x="3684298" y="363918"/>
                  <a:pt x="4271515" y="110363"/>
                  <a:pt x="4893886" y="0"/>
                </a:cubicBezTo>
                <a:cubicBezTo>
                  <a:pt x="4897400" y="377391"/>
                  <a:pt x="4900913" y="754781"/>
                  <a:pt x="4904427" y="1132172"/>
                </a:cubicBezTo>
                <a:cubicBezTo>
                  <a:pt x="4904427" y="1697381"/>
                  <a:pt x="4904426" y="2262591"/>
                  <a:pt x="4904426" y="2827800"/>
                </a:cubicBezTo>
                <a:cubicBezTo>
                  <a:pt x="4904285" y="3386465"/>
                  <a:pt x="4904143" y="3973061"/>
                  <a:pt x="4904002" y="4531726"/>
                </a:cubicBezTo>
                <a:lnTo>
                  <a:pt x="1145058" y="4533568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28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CFC814-325B-4A55-A8A5-333C7ADD3734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A352B9-F55D-4E45-82ED-09A84BCA9B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71" r:id="rId4"/>
    <p:sldLayoutId id="2147483674" r:id="rId5"/>
    <p:sldLayoutId id="2147483764" r:id="rId6"/>
    <p:sldLayoutId id="2147483783" r:id="rId7"/>
    <p:sldLayoutId id="2147483683" r:id="rId8"/>
    <p:sldLayoutId id="2147483684" r:id="rId9"/>
    <p:sldLayoutId id="2147483685" r:id="rId10"/>
    <p:sldLayoutId id="2147483686" r:id="rId11"/>
    <p:sldLayoutId id="2147483775" r:id="rId12"/>
    <p:sldLayoutId id="2147483687" r:id="rId13"/>
    <p:sldLayoutId id="214748378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1950" indent="-180975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33400" indent="-1714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5963" indent="-182563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96938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159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7159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15963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75D51-B47F-4267-98A2-FC9B927E48AD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ECE1-8886-4C08-BF61-89E73627B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43" r:id="rId4"/>
    <p:sldLayoutId id="2147483748" r:id="rId5"/>
    <p:sldLayoutId id="2147483746" r:id="rId6"/>
    <p:sldLayoutId id="2147483785" r:id="rId7"/>
    <p:sldLayoutId id="2147483755" r:id="rId8"/>
    <p:sldLayoutId id="2147483756" r:id="rId9"/>
    <p:sldLayoutId id="2147483757" r:id="rId10"/>
    <p:sldLayoutId id="2147483758" r:id="rId11"/>
    <p:sldLayoutId id="2147483776" r:id="rId12"/>
    <p:sldLayoutId id="2147483759" r:id="rId13"/>
    <p:sldLayoutId id="2147483781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BC2E-20B2-472A-88D1-036D7392CE6B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A3013-258F-4E50-9FD4-E385DCBAFA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4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5" r:id="rId3"/>
    <p:sldLayoutId id="2147483719" r:id="rId4"/>
    <p:sldLayoutId id="2147483786" r:id="rId5"/>
    <p:sldLayoutId id="2147483722" r:id="rId6"/>
    <p:sldLayoutId id="2147483765" r:id="rId7"/>
    <p:sldLayoutId id="2147483731" r:id="rId8"/>
    <p:sldLayoutId id="2147483732" r:id="rId9"/>
    <p:sldLayoutId id="2147483733" r:id="rId10"/>
    <p:sldLayoutId id="2147483734" r:id="rId11"/>
    <p:sldLayoutId id="2147483777" r:id="rId12"/>
    <p:sldLayoutId id="2147483735" r:id="rId13"/>
    <p:sldLayoutId id="214748378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074D-BF61-423B-90C0-3490A29E364B}" type="datetimeFigureOut">
              <a:rPr lang="en-US" smtClean="0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68090-23FE-42DA-B7C6-3C2552243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5" r:id="rId4"/>
    <p:sldLayoutId id="2147483698" r:id="rId5"/>
    <p:sldLayoutId id="2147483766" r:id="rId6"/>
    <p:sldLayoutId id="2147483787" r:id="rId7"/>
    <p:sldLayoutId id="2147483707" r:id="rId8"/>
    <p:sldLayoutId id="2147483708" r:id="rId9"/>
    <p:sldLayoutId id="2147483709" r:id="rId10"/>
    <p:sldLayoutId id="2147483710" r:id="rId11"/>
    <p:sldLayoutId id="2147483778" r:id="rId12"/>
    <p:sldLayoutId id="2147483711" r:id="rId13"/>
    <p:sldLayoutId id="214748377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administrator-logi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Wiley Online Library</a:t>
            </a:r>
          </a:p>
        </p:txBody>
      </p:sp>
    </p:spTree>
    <p:extLst>
      <p:ext uri="{BB962C8B-B14F-4D97-AF65-F5344CB8AC3E}">
        <p14:creationId xmlns:p14="http://schemas.microsoft.com/office/powerpoint/2010/main" val="38237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 descr="WOL Ma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80"/>
            <a:ext cx="9144000" cy="613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02C51A5-30FB-4CEB-9C7C-A7D3DCD76AF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44054"/>
            <a:ext cx="9144000" cy="8925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 客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戶</a:t>
            </a:r>
            <a:r>
              <a:rPr lang="zh-TW" altLang="en-US" sz="3200" b="1" dirty="0">
                <a:solidFill>
                  <a:schemeClr val="bg1"/>
                </a:solidFill>
              </a:rPr>
              <a:t>管理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介面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2000" dirty="0" smtClean="0">
                <a:solidFill>
                  <a:schemeClr val="bg1"/>
                </a:solidFill>
              </a:rPr>
              <a:t>管理您在 </a:t>
            </a:r>
            <a:r>
              <a:rPr lang="en-US" sz="2000" dirty="0" smtClean="0">
                <a:solidFill>
                  <a:schemeClr val="bg1"/>
                </a:solidFill>
              </a:rPr>
              <a:t>Wiley </a:t>
            </a:r>
            <a:r>
              <a:rPr lang="en-US" sz="2000" dirty="0">
                <a:solidFill>
                  <a:schemeClr val="bg1"/>
                </a:solidFill>
              </a:rPr>
              <a:t>Online </a:t>
            </a:r>
            <a:r>
              <a:rPr lang="en-US" sz="2000" dirty="0" smtClean="0">
                <a:solidFill>
                  <a:schemeClr val="bg1"/>
                </a:solidFill>
              </a:rPr>
              <a:t>Library</a:t>
            </a:r>
            <a:r>
              <a:rPr lang="zh-TW" altLang="en-US" sz="2000" dirty="0" smtClean="0">
                <a:solidFill>
                  <a:schemeClr val="bg1"/>
                </a:solidFill>
              </a:rPr>
              <a:t> 的圖書館帳號</a:t>
            </a:r>
            <a:endParaRPr lang="en-US" altLang="zh-TW" sz="20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34269"/>
            <a:ext cx="2260196" cy="2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64500" y="5946775"/>
            <a:ext cx="9763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0EB506-30F7-4291-821F-7BB7B773049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>
                <a:solidFill>
                  <a:schemeClr val="bg1"/>
                </a:solidFill>
              </a:rPr>
              <a:t>客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戶管理介面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863602" y="5216108"/>
            <a:ext cx="76657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sz="1600" b="1" dirty="0">
                <a:solidFill>
                  <a:srgbClr val="100600"/>
                </a:solidFill>
                <a:latin typeface="Arial" pitchFamily="34" charset="0"/>
                <a:ea typeface="Gulim" pitchFamily="34" charset="-127"/>
              </a:rPr>
              <a:t>Administrator home page</a:t>
            </a:r>
            <a:r>
              <a:rPr kumimoji="1" lang="en-US" sz="1600" b="1" dirty="0" smtClean="0">
                <a:solidFill>
                  <a:srgbClr val="100600"/>
                </a:solidFill>
                <a:latin typeface="Arial" pitchFamily="34" charset="0"/>
                <a:ea typeface="Gulim" pitchFamily="34" charset="-127"/>
              </a:rPr>
              <a:t>: </a:t>
            </a:r>
            <a:r>
              <a:rPr kumimoji="1" lang="en-US" sz="1600" b="1" dirty="0" smtClean="0">
                <a:solidFill>
                  <a:srgbClr val="100600"/>
                </a:solidFill>
                <a:latin typeface="Arial" pitchFamily="34" charset="0"/>
                <a:ea typeface="Gulim" pitchFamily="34" charset="-127"/>
                <a:hlinkClick r:id="rId3"/>
              </a:rPr>
              <a:t>http</a:t>
            </a:r>
            <a:r>
              <a:rPr kumimoji="1" lang="en-US" sz="1600" b="1" dirty="0">
                <a:solidFill>
                  <a:srgbClr val="100600"/>
                </a:solidFill>
                <a:latin typeface="Arial" pitchFamily="34" charset="0"/>
                <a:ea typeface="Gulim" pitchFamily="34" charset="-127"/>
                <a:hlinkClick r:id="rId3"/>
              </a:rPr>
              <a:t>://onlinelibrary.wiley.com/administrator-login</a:t>
            </a:r>
            <a:r>
              <a:rPr kumimoji="1" lang="en-US" sz="1600" b="1" dirty="0">
                <a:solidFill>
                  <a:srgbClr val="100600"/>
                </a:solidFill>
                <a:latin typeface="Arial" pitchFamily="34" charset="0"/>
                <a:ea typeface="Gulim" pitchFamily="34" charset="-127"/>
              </a:rPr>
              <a:t>   </a:t>
            </a:r>
          </a:p>
        </p:txBody>
      </p:sp>
      <p:pic>
        <p:nvPicPr>
          <p:cNvPr id="8" name="Picture 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417638"/>
            <a:ext cx="7665720" cy="33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28" y="2040702"/>
            <a:ext cx="5102845" cy="181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 preferRelativeResize="0"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13250" b="9114"/>
          <a:stretch/>
        </p:blipFill>
        <p:spPr bwMode="auto">
          <a:xfrm>
            <a:off x="646684" y="903288"/>
            <a:ext cx="7806436" cy="536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64500" y="5946775"/>
            <a:ext cx="9763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0EB506-30F7-4291-821F-7BB7B773049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219200" y="1354138"/>
            <a:ext cx="7096760" cy="4875530"/>
            <a:chOff x="1219200" y="1354138"/>
            <a:chExt cx="7096760" cy="4875530"/>
          </a:xfrm>
        </p:grpSpPr>
        <p:pic>
          <p:nvPicPr>
            <p:cNvPr id="8" name="Picture 2"/>
            <p:cNvPicPr preferRelativeResize="0"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2" r="13250" b="9114"/>
            <a:stretch/>
          </p:blipFill>
          <p:spPr bwMode="auto">
            <a:xfrm>
              <a:off x="1219200" y="1354138"/>
              <a:ext cx="7096760" cy="4875530"/>
            </a:xfrm>
            <a:prstGeom prst="rect">
              <a:avLst/>
            </a:prstGeom>
            <a:noFill/>
            <a:ln w="9525">
              <a:solidFill>
                <a:srgbClr val="100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3848100" y="2362200"/>
              <a:ext cx="1381125" cy="352425"/>
            </a:xfrm>
            <a:prstGeom prst="round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200" y="1354138"/>
            <a:ext cx="7096760" cy="4875530"/>
            <a:chOff x="1219200" y="1354138"/>
            <a:chExt cx="7096760" cy="4875530"/>
          </a:xfrm>
        </p:grpSpPr>
        <p:pic>
          <p:nvPicPr>
            <p:cNvPr id="11" name="Picture 3"/>
            <p:cNvPicPr preferRelativeResize="0"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2" t="1095" r="11979" b="8020"/>
            <a:stretch/>
          </p:blipFill>
          <p:spPr bwMode="auto">
            <a:xfrm>
              <a:off x="1219200" y="1354138"/>
              <a:ext cx="7096760" cy="4875530"/>
            </a:xfrm>
            <a:prstGeom prst="rect">
              <a:avLst/>
            </a:prstGeom>
            <a:noFill/>
            <a:ln w="9525">
              <a:solidFill>
                <a:srgbClr val="100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2231572" y="1741714"/>
              <a:ext cx="5588454" cy="3178629"/>
            </a:xfrm>
            <a:prstGeom prst="round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管理員簡介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8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64500" y="5946775"/>
            <a:ext cx="9763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0EB506-30F7-4291-821F-7BB7B773049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機構名稱和標誌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 preferRelativeResize="0"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1"/>
          <a:stretch/>
        </p:blipFill>
        <p:spPr bwMode="auto">
          <a:xfrm>
            <a:off x="955048" y="1194816"/>
            <a:ext cx="7196544" cy="4160520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955048" y="2502190"/>
            <a:ext cx="1447800" cy="424543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55048" y="1171517"/>
            <a:ext cx="7196545" cy="4634141"/>
            <a:chOff x="794656" y="1047524"/>
            <a:chExt cx="7196545" cy="4634141"/>
          </a:xfrm>
        </p:grpSpPr>
        <p:pic>
          <p:nvPicPr>
            <p:cNvPr id="21" name="Picture 2"/>
            <p:cNvPicPr preferRelativeResize="0"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4" r="12853" b="13615"/>
            <a:stretch/>
          </p:blipFill>
          <p:spPr bwMode="auto">
            <a:xfrm>
              <a:off x="794656" y="1047524"/>
              <a:ext cx="7196545" cy="46341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2" name="Rounded Rectangle 21"/>
            <p:cNvSpPr/>
            <p:nvPr/>
          </p:nvSpPr>
          <p:spPr>
            <a:xfrm>
              <a:off x="2242457" y="1618917"/>
              <a:ext cx="4499611" cy="3072826"/>
            </a:xfrm>
            <a:prstGeom prst="round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5192490" y="1266362"/>
            <a:ext cx="1045029" cy="424543"/>
          </a:xfrm>
          <a:prstGeom prst="roundRect">
            <a:avLst/>
          </a:prstGeom>
          <a:noFill/>
          <a:ln w="63500" cmpd="sng">
            <a:solidFill>
              <a:srgbClr val="FF33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64500" y="5946775"/>
            <a:ext cx="9763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0EB506-30F7-4291-821F-7BB7B7730497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4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 smtClean="0">
                <a:solidFill>
                  <a:schemeClr val="bg1"/>
                </a:solidFill>
              </a:rPr>
              <a:t>使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用統計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" y="1600201"/>
            <a:ext cx="8073390" cy="4160520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583565" y="2177143"/>
            <a:ext cx="1593397" cy="435428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"/>
          <a:stretch/>
        </p:blipFill>
        <p:spPr bwMode="auto">
          <a:xfrm>
            <a:off x="583565" y="1559050"/>
            <a:ext cx="8222384" cy="4242822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310130" y="1817915"/>
            <a:ext cx="4482556" cy="576942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935686" y="1970315"/>
            <a:ext cx="805543" cy="424542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529943" y="4299857"/>
            <a:ext cx="2144486" cy="293914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83565" y="1110343"/>
            <a:ext cx="8217472" cy="4847717"/>
            <a:chOff x="588477" y="1018706"/>
            <a:chExt cx="8217472" cy="4847717"/>
          </a:xfrm>
        </p:grpSpPr>
        <p:pic>
          <p:nvPicPr>
            <p:cNvPr id="1028" name="Picture 4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77" y="1018706"/>
              <a:ext cx="8217472" cy="4847717"/>
            </a:xfrm>
            <a:prstGeom prst="rect">
              <a:avLst/>
            </a:prstGeom>
            <a:noFill/>
            <a:ln w="952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1" name="Rounded Rectangle 30"/>
            <p:cNvSpPr/>
            <p:nvPr/>
          </p:nvSpPr>
          <p:spPr>
            <a:xfrm>
              <a:off x="6455230" y="1970315"/>
              <a:ext cx="2201726" cy="1306286"/>
            </a:xfrm>
            <a:prstGeom prst="round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48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64500" y="5946775"/>
            <a:ext cx="976313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0EB506-30F7-4291-821F-7BB7B7730497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Title 6"/>
          <p:cNvSpPr txBox="1">
            <a:spLocks/>
          </p:cNvSpPr>
          <p:nvPr/>
        </p:nvSpPr>
        <p:spPr bwMode="auto">
          <a:xfrm>
            <a:off x="1" y="274638"/>
            <a:ext cx="4620259" cy="571500"/>
          </a:xfrm>
          <a:prstGeom prst="rect">
            <a:avLst/>
          </a:prstGeom>
          <a:solidFill>
            <a:srgbClr val="032977"/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TW" altLang="en-US" sz="2000" b="1" dirty="0">
                <a:solidFill>
                  <a:schemeClr val="bg1"/>
                </a:solidFill>
              </a:rPr>
              <a:t>文獻選擇代幣功能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" y="1600201"/>
            <a:ext cx="8073390" cy="4160520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583565" y="4016825"/>
            <a:ext cx="1648006" cy="587830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" y="1600201"/>
            <a:ext cx="8276590" cy="4231196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150460" y="3383676"/>
            <a:ext cx="3335939" cy="1046810"/>
          </a:xfrm>
          <a:prstGeom prst="roundRect">
            <a:avLst/>
          </a:prstGeom>
          <a:noFill/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29135" y="4397828"/>
            <a:ext cx="111460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81965" y="1600201"/>
            <a:ext cx="8385706" cy="4297239"/>
            <a:chOff x="427407" y="1600201"/>
            <a:chExt cx="8385706" cy="4297239"/>
          </a:xfrm>
        </p:grpSpPr>
        <p:pic>
          <p:nvPicPr>
            <p:cNvPr id="2051" name="Picture 3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07" y="1600201"/>
              <a:ext cx="8385706" cy="4297239"/>
            </a:xfrm>
            <a:prstGeom prst="rect">
              <a:avLst/>
            </a:prstGeom>
            <a:noFill/>
            <a:ln w="9525">
              <a:solidFill>
                <a:srgbClr val="100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2150460" y="2656114"/>
              <a:ext cx="1376511" cy="315686"/>
            </a:xfrm>
            <a:prstGeom prst="round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621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7970" y="4057649"/>
            <a:ext cx="3635830" cy="2071007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1800" dirty="0"/>
              <a:t>感謝</a:t>
            </a:r>
            <a:r>
              <a:rPr lang="zh-TW" altLang="zh-TW" sz="1800" dirty="0" smtClean="0"/>
              <a:t>您</a:t>
            </a:r>
            <a:r>
              <a:rPr lang="zh-TW" altLang="en-US" sz="1800" dirty="0" smtClean="0"/>
              <a:t>參閱此</a:t>
            </a:r>
            <a:r>
              <a:rPr lang="zh-TW" altLang="zh-TW" sz="1800" dirty="0" smtClean="0"/>
              <a:t>份客戶</a:t>
            </a:r>
            <a:r>
              <a:rPr lang="zh-TW" altLang="en-US" sz="1800" dirty="0" smtClean="0"/>
              <a:t>管理介面的</a:t>
            </a:r>
            <a:r>
              <a:rPr lang="zh-TW" altLang="zh-TW" sz="1800" dirty="0" smtClean="0"/>
              <a:t>簡報</a:t>
            </a:r>
            <a:r>
              <a:rPr lang="zh-TW" altLang="en-US" sz="1800" dirty="0" smtClean="0"/>
              <a:t>說明</a:t>
            </a:r>
            <a:r>
              <a:rPr lang="zh-TW" altLang="zh-TW" sz="1800" dirty="0" smtClean="0"/>
              <a:t>。</a:t>
            </a:r>
            <a:endParaRPr lang="zh-TW" altLang="zh-TW" sz="1800" dirty="0"/>
          </a:p>
          <a:p>
            <a:pPr marL="0" indent="0">
              <a:buNone/>
            </a:pPr>
            <a:r>
              <a:rPr lang="zh-TW" altLang="en-US" sz="1800" dirty="0" smtClean="0"/>
              <a:t>若</a:t>
            </a:r>
            <a:r>
              <a:rPr lang="zh-TW" altLang="zh-TW" sz="1800" dirty="0" smtClean="0"/>
              <a:t>欲</a:t>
            </a:r>
            <a:r>
              <a:rPr lang="zh-TW" altLang="zh-TW" sz="1800" dirty="0"/>
              <a:t>索取更</a:t>
            </a:r>
            <a:r>
              <a:rPr lang="zh-TW" altLang="zh-TW" sz="1800" dirty="0" smtClean="0"/>
              <a:t>多資</a:t>
            </a:r>
            <a:r>
              <a:rPr lang="zh-TW" altLang="zh-TW" sz="1800" dirty="0"/>
              <a:t>訊，</a:t>
            </a:r>
            <a:r>
              <a:rPr lang="zh-TW" altLang="zh-TW" sz="1800" dirty="0" smtClean="0"/>
              <a:t>請</a:t>
            </a:r>
            <a:r>
              <a:rPr lang="zh-TW" altLang="en-US" sz="1800" dirty="0" smtClean="0"/>
              <a:t>瀏覽</a:t>
            </a:r>
            <a:r>
              <a:rPr lang="zh-TW" altLang="zh-TW" sz="1800" dirty="0" smtClean="0"/>
              <a:t>：</a:t>
            </a:r>
            <a:r>
              <a:rPr lang="en-US" altLang="zh-TW" sz="1800" dirty="0"/>
              <a:t>wileyonlinelibrary.com/training</a:t>
            </a:r>
            <a:r>
              <a:rPr lang="zh-TW" altLang="zh-TW" sz="1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391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Sciences">
  <a:themeElements>
    <a:clrScheme name="Custom 3">
      <a:dk1>
        <a:srgbClr val="032977"/>
      </a:dk1>
      <a:lt1>
        <a:sysClr val="window" lastClr="FFFFFF"/>
      </a:lt1>
      <a:dk2>
        <a:srgbClr val="032977"/>
      </a:dk2>
      <a:lt2>
        <a:srgbClr val="F8F8F8"/>
      </a:lt2>
      <a:accent1>
        <a:srgbClr val="648FD8"/>
      </a:accent1>
      <a:accent2>
        <a:srgbClr val="A0C7E5"/>
      </a:accent2>
      <a:accent3>
        <a:srgbClr val="648FD8"/>
      </a:accent3>
      <a:accent4>
        <a:srgbClr val="A0C7E5"/>
      </a:accent4>
      <a:accent5>
        <a:srgbClr val="648FD8"/>
      </a:accent5>
      <a:accent6>
        <a:srgbClr val="A0C7E5"/>
      </a:accent6>
      <a:hlink>
        <a:srgbClr val="648FD8"/>
      </a:hlink>
      <a:folHlink>
        <a:srgbClr val="A0C7E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ocial Sciences and Humanities">
  <a:themeElements>
    <a:clrScheme name="Orange">
      <a:dk1>
        <a:srgbClr val="E55800"/>
      </a:dk1>
      <a:lt1>
        <a:sysClr val="window" lastClr="FFFFFF"/>
      </a:lt1>
      <a:dk2>
        <a:srgbClr val="E55800"/>
      </a:dk2>
      <a:lt2>
        <a:srgbClr val="F8F8F8"/>
      </a:lt2>
      <a:accent1>
        <a:srgbClr val="E87700"/>
      </a:accent1>
      <a:accent2>
        <a:srgbClr val="F2BA49"/>
      </a:accent2>
      <a:accent3>
        <a:srgbClr val="E87700"/>
      </a:accent3>
      <a:accent4>
        <a:srgbClr val="F2BA49"/>
      </a:accent4>
      <a:accent5>
        <a:srgbClr val="E87700"/>
      </a:accent5>
      <a:accent6>
        <a:srgbClr val="F2BA49"/>
      </a:accent6>
      <a:hlink>
        <a:srgbClr val="E87700"/>
      </a:hlink>
      <a:folHlink>
        <a:srgbClr val="F2BA4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ysical Sciences">
  <a:themeElements>
    <a:clrScheme name="Red">
      <a:dk1>
        <a:srgbClr val="800049"/>
      </a:dk1>
      <a:lt1>
        <a:sysClr val="window" lastClr="FFFFFF"/>
      </a:lt1>
      <a:dk2>
        <a:srgbClr val="800049"/>
      </a:dk2>
      <a:lt2>
        <a:srgbClr val="F8F8F8"/>
      </a:lt2>
      <a:accent1>
        <a:srgbClr val="B40043"/>
      </a:accent1>
      <a:accent2>
        <a:srgbClr val="D22938"/>
      </a:accent2>
      <a:accent3>
        <a:srgbClr val="B40043"/>
      </a:accent3>
      <a:accent4>
        <a:srgbClr val="D22938"/>
      </a:accent4>
      <a:accent5>
        <a:srgbClr val="B40043"/>
      </a:accent5>
      <a:accent6>
        <a:srgbClr val="D22938"/>
      </a:accent6>
      <a:hlink>
        <a:srgbClr val="B40043"/>
      </a:hlink>
      <a:folHlink>
        <a:srgbClr val="D229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fe Sciences">
  <a:themeElements>
    <a:clrScheme name="Green 1">
      <a:dk1>
        <a:srgbClr val="1D5C56"/>
      </a:dk1>
      <a:lt1>
        <a:sysClr val="window" lastClr="FFFFFF"/>
      </a:lt1>
      <a:dk2>
        <a:srgbClr val="1D5C56"/>
      </a:dk2>
      <a:lt2>
        <a:srgbClr val="F8F8F8"/>
      </a:lt2>
      <a:accent1>
        <a:srgbClr val="92CB9C"/>
      </a:accent1>
      <a:accent2>
        <a:srgbClr val="C6DE8C"/>
      </a:accent2>
      <a:accent3>
        <a:srgbClr val="92CB9C"/>
      </a:accent3>
      <a:accent4>
        <a:srgbClr val="C6DE8C"/>
      </a:accent4>
      <a:accent5>
        <a:srgbClr val="92CB9C"/>
      </a:accent5>
      <a:accent6>
        <a:srgbClr val="C6DE8C"/>
      </a:accent6>
      <a:hlink>
        <a:srgbClr val="92CB9C"/>
      </a:hlink>
      <a:folHlink>
        <a:srgbClr val="C6DE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671A8EF408804E921D36233E7C9651" ma:contentTypeVersion="1" ma:contentTypeDescription="Create a new document." ma:contentTypeScope="" ma:versionID="52b73add75492265bfb92d7f370ee50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29D96-62E9-40B9-9C71-FBC34162A90A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sharepoint/v3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B345BAD-09CD-4207-9285-0804EDE7E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0FDEA2-D3E4-4E67-A6C4-72C1E7AF58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Wiley-Presentation-Template</Template>
  <TotalTime>3454</TotalTime>
  <Words>851</Words>
  <Application>Microsoft Office PowerPoint</Application>
  <PresentationFormat>On-screen Show (4:3)</PresentationFormat>
  <Paragraphs>64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Health Sciences</vt:lpstr>
      <vt:lpstr>Social Sciences and Humanities</vt:lpstr>
      <vt:lpstr>Pysical Sciences</vt:lpstr>
      <vt:lpstr>Life Sciences</vt:lpstr>
      <vt:lpstr>Wiley Online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Research</dc:title>
  <dc:creator>Beal, Jennifer - Chichester</dc:creator>
  <cp:lastModifiedBy>Su, Nicole - Taipei</cp:lastModifiedBy>
  <cp:revision>227</cp:revision>
  <cp:lastPrinted>2015-01-06T16:08:15Z</cp:lastPrinted>
  <dcterms:created xsi:type="dcterms:W3CDTF">2014-12-30T11:02:04Z</dcterms:created>
  <dcterms:modified xsi:type="dcterms:W3CDTF">2015-08-10T02:17:16Z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0x010100C6671A8EF408804E921D36233E7C9651</vt:lpwstr>
  </property>
  <property fmtid="{D5CDD505-2E9C-101B-9397-08002B2CF9AE}" pid="3" name="HeaderStyleDefinitions">
    <vt:lpwstr/>
  </property>
</Properties>
</file>